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50" d="100"/>
          <a:sy n="50" d="100"/>
        </p:scale>
        <p:origin x="498" y="60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8">
            <a:extLst>
              <a:ext uri="{FF2B5EF4-FFF2-40B4-BE49-F238E27FC236}">
                <a16:creationId xmlns:a16="http://schemas.microsoft.com/office/drawing/2014/main" id="{34DF8E10-89D6-4354-8F93-A25186EA023A}"/>
              </a:ext>
            </a:extLst>
          </p:cNvPr>
          <p:cNvSpPr>
            <a:spLocks/>
          </p:cNvSpPr>
          <p:nvPr/>
        </p:nvSpPr>
        <p:spPr bwMode="auto">
          <a:xfrm>
            <a:off x="767535" y="850038"/>
            <a:ext cx="810090" cy="1601022"/>
          </a:xfrm>
          <a:custGeom>
            <a:avLst/>
            <a:gdLst>
              <a:gd name="T0" fmla="*/ 38 w 592"/>
              <a:gd name="T1" fmla="*/ 106 h 1170"/>
              <a:gd name="T2" fmla="*/ 82 w 592"/>
              <a:gd name="T3" fmla="*/ 126 h 1170"/>
              <a:gd name="T4" fmla="*/ 97 w 592"/>
              <a:gd name="T5" fmla="*/ 143 h 1170"/>
              <a:gd name="T6" fmla="*/ 161 w 592"/>
              <a:gd name="T7" fmla="*/ 142 h 1170"/>
              <a:gd name="T8" fmla="*/ 212 w 592"/>
              <a:gd name="T9" fmla="*/ 178 h 1170"/>
              <a:gd name="T10" fmla="*/ 214 w 592"/>
              <a:gd name="T11" fmla="*/ 232 h 1170"/>
              <a:gd name="T12" fmla="*/ 197 w 592"/>
              <a:gd name="T13" fmla="*/ 297 h 1170"/>
              <a:gd name="T14" fmla="*/ 173 w 592"/>
              <a:gd name="T15" fmla="*/ 313 h 1170"/>
              <a:gd name="T16" fmla="*/ 155 w 592"/>
              <a:gd name="T17" fmla="*/ 385 h 1170"/>
              <a:gd name="T18" fmla="*/ 156 w 592"/>
              <a:gd name="T19" fmla="*/ 480 h 1170"/>
              <a:gd name="T20" fmla="*/ 166 w 592"/>
              <a:gd name="T21" fmla="*/ 511 h 1170"/>
              <a:gd name="T22" fmla="*/ 189 w 592"/>
              <a:gd name="T23" fmla="*/ 508 h 1170"/>
              <a:gd name="T24" fmla="*/ 205 w 592"/>
              <a:gd name="T25" fmla="*/ 458 h 1170"/>
              <a:gd name="T26" fmla="*/ 204 w 592"/>
              <a:gd name="T27" fmla="*/ 520 h 1170"/>
              <a:gd name="T28" fmla="*/ 187 w 592"/>
              <a:gd name="T29" fmla="*/ 571 h 1170"/>
              <a:gd name="T30" fmla="*/ 194 w 592"/>
              <a:gd name="T31" fmla="*/ 655 h 1170"/>
              <a:gd name="T32" fmla="*/ 213 w 592"/>
              <a:gd name="T33" fmla="*/ 880 h 1170"/>
              <a:gd name="T34" fmla="*/ 221 w 592"/>
              <a:gd name="T35" fmla="*/ 939 h 1170"/>
              <a:gd name="T36" fmla="*/ 238 w 592"/>
              <a:gd name="T37" fmla="*/ 958 h 1170"/>
              <a:gd name="T38" fmla="*/ 273 w 592"/>
              <a:gd name="T39" fmla="*/ 1131 h 1170"/>
              <a:gd name="T40" fmla="*/ 228 w 592"/>
              <a:gd name="T41" fmla="*/ 1149 h 1170"/>
              <a:gd name="T42" fmla="*/ 232 w 592"/>
              <a:gd name="T43" fmla="*/ 1161 h 1170"/>
              <a:gd name="T44" fmla="*/ 309 w 592"/>
              <a:gd name="T45" fmla="*/ 1163 h 1170"/>
              <a:gd name="T46" fmla="*/ 342 w 592"/>
              <a:gd name="T47" fmla="*/ 1159 h 1170"/>
              <a:gd name="T48" fmla="*/ 318 w 592"/>
              <a:gd name="T49" fmla="*/ 1113 h 1170"/>
              <a:gd name="T50" fmla="*/ 309 w 592"/>
              <a:gd name="T51" fmla="*/ 944 h 1170"/>
              <a:gd name="T52" fmla="*/ 301 w 592"/>
              <a:gd name="T53" fmla="*/ 718 h 1170"/>
              <a:gd name="T54" fmla="*/ 320 w 592"/>
              <a:gd name="T55" fmla="*/ 759 h 1170"/>
              <a:gd name="T56" fmla="*/ 345 w 592"/>
              <a:gd name="T57" fmla="*/ 872 h 1170"/>
              <a:gd name="T58" fmla="*/ 378 w 592"/>
              <a:gd name="T59" fmla="*/ 940 h 1170"/>
              <a:gd name="T60" fmla="*/ 391 w 592"/>
              <a:gd name="T61" fmla="*/ 958 h 1170"/>
              <a:gd name="T62" fmla="*/ 452 w 592"/>
              <a:gd name="T63" fmla="*/ 1056 h 1170"/>
              <a:gd name="T64" fmla="*/ 459 w 592"/>
              <a:gd name="T65" fmla="*/ 1124 h 1170"/>
              <a:gd name="T66" fmla="*/ 464 w 592"/>
              <a:gd name="T67" fmla="*/ 1161 h 1170"/>
              <a:gd name="T68" fmla="*/ 535 w 592"/>
              <a:gd name="T69" fmla="*/ 1165 h 1170"/>
              <a:gd name="T70" fmla="*/ 579 w 592"/>
              <a:gd name="T71" fmla="*/ 1155 h 1170"/>
              <a:gd name="T72" fmla="*/ 491 w 592"/>
              <a:gd name="T73" fmla="*/ 1033 h 1170"/>
              <a:gd name="T74" fmla="*/ 437 w 592"/>
              <a:gd name="T75" fmla="*/ 840 h 1170"/>
              <a:gd name="T76" fmla="*/ 423 w 592"/>
              <a:gd name="T77" fmla="*/ 795 h 1170"/>
              <a:gd name="T78" fmla="*/ 393 w 592"/>
              <a:gd name="T79" fmla="*/ 610 h 1170"/>
              <a:gd name="T80" fmla="*/ 394 w 592"/>
              <a:gd name="T81" fmla="*/ 538 h 1170"/>
              <a:gd name="T82" fmla="*/ 404 w 592"/>
              <a:gd name="T83" fmla="*/ 488 h 1170"/>
              <a:gd name="T84" fmla="*/ 412 w 592"/>
              <a:gd name="T85" fmla="*/ 467 h 1170"/>
              <a:gd name="T86" fmla="*/ 391 w 592"/>
              <a:gd name="T87" fmla="*/ 438 h 1170"/>
              <a:gd name="T88" fmla="*/ 401 w 592"/>
              <a:gd name="T89" fmla="*/ 425 h 1170"/>
              <a:gd name="T90" fmla="*/ 401 w 592"/>
              <a:gd name="T91" fmla="*/ 380 h 1170"/>
              <a:gd name="T92" fmla="*/ 420 w 592"/>
              <a:gd name="T93" fmla="*/ 371 h 1170"/>
              <a:gd name="T94" fmla="*/ 387 w 592"/>
              <a:gd name="T95" fmla="*/ 288 h 1170"/>
              <a:gd name="T96" fmla="*/ 350 w 592"/>
              <a:gd name="T97" fmla="*/ 217 h 1170"/>
              <a:gd name="T98" fmla="*/ 363 w 592"/>
              <a:gd name="T99" fmla="*/ 160 h 1170"/>
              <a:gd name="T100" fmla="*/ 471 w 592"/>
              <a:gd name="T101" fmla="*/ 166 h 1170"/>
              <a:gd name="T102" fmla="*/ 553 w 592"/>
              <a:gd name="T103" fmla="*/ 152 h 1170"/>
              <a:gd name="T104" fmla="*/ 475 w 592"/>
              <a:gd name="T105" fmla="*/ 45 h 1170"/>
              <a:gd name="T106" fmla="*/ 410 w 592"/>
              <a:gd name="T107" fmla="*/ 13 h 1170"/>
              <a:gd name="T108" fmla="*/ 265 w 592"/>
              <a:gd name="T109" fmla="*/ 4 h 1170"/>
              <a:gd name="T110" fmla="*/ 169 w 592"/>
              <a:gd name="T111" fmla="*/ 1 h 1170"/>
              <a:gd name="T112" fmla="*/ 71 w 592"/>
              <a:gd name="T113" fmla="*/ 50 h 1170"/>
              <a:gd name="T114" fmla="*/ 0 w 592"/>
              <a:gd name="T115" fmla="*/ 110 h 1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92" h="1170">
                <a:moveTo>
                  <a:pt x="0" y="110"/>
                </a:moveTo>
                <a:lnTo>
                  <a:pt x="0" y="110"/>
                </a:lnTo>
                <a:lnTo>
                  <a:pt x="5" y="108"/>
                </a:lnTo>
                <a:lnTo>
                  <a:pt x="19" y="106"/>
                </a:lnTo>
                <a:lnTo>
                  <a:pt x="27" y="104"/>
                </a:lnTo>
                <a:lnTo>
                  <a:pt x="38" y="106"/>
                </a:lnTo>
                <a:lnTo>
                  <a:pt x="49" y="107"/>
                </a:lnTo>
                <a:lnTo>
                  <a:pt x="59" y="110"/>
                </a:lnTo>
                <a:lnTo>
                  <a:pt x="59" y="110"/>
                </a:lnTo>
                <a:lnTo>
                  <a:pt x="70" y="114"/>
                </a:lnTo>
                <a:lnTo>
                  <a:pt x="77" y="120"/>
                </a:lnTo>
                <a:lnTo>
                  <a:pt x="82" y="126"/>
                </a:lnTo>
                <a:lnTo>
                  <a:pt x="85" y="132"/>
                </a:lnTo>
                <a:lnTo>
                  <a:pt x="88" y="137"/>
                </a:lnTo>
                <a:lnTo>
                  <a:pt x="89" y="141"/>
                </a:lnTo>
                <a:lnTo>
                  <a:pt x="89" y="146"/>
                </a:lnTo>
                <a:lnTo>
                  <a:pt x="89" y="146"/>
                </a:lnTo>
                <a:lnTo>
                  <a:pt x="97" y="143"/>
                </a:lnTo>
                <a:lnTo>
                  <a:pt x="115" y="140"/>
                </a:lnTo>
                <a:lnTo>
                  <a:pt x="127" y="139"/>
                </a:lnTo>
                <a:lnTo>
                  <a:pt x="139" y="139"/>
                </a:lnTo>
                <a:lnTo>
                  <a:pt x="150" y="140"/>
                </a:lnTo>
                <a:lnTo>
                  <a:pt x="161" y="142"/>
                </a:lnTo>
                <a:lnTo>
                  <a:pt x="161" y="142"/>
                </a:lnTo>
                <a:lnTo>
                  <a:pt x="178" y="149"/>
                </a:lnTo>
                <a:lnTo>
                  <a:pt x="189" y="155"/>
                </a:lnTo>
                <a:lnTo>
                  <a:pt x="199" y="160"/>
                </a:lnTo>
                <a:lnTo>
                  <a:pt x="214" y="158"/>
                </a:lnTo>
                <a:lnTo>
                  <a:pt x="214" y="158"/>
                </a:lnTo>
                <a:lnTo>
                  <a:pt x="212" y="178"/>
                </a:lnTo>
                <a:lnTo>
                  <a:pt x="212" y="196"/>
                </a:lnTo>
                <a:lnTo>
                  <a:pt x="213" y="204"/>
                </a:lnTo>
                <a:lnTo>
                  <a:pt x="214" y="211"/>
                </a:lnTo>
                <a:lnTo>
                  <a:pt x="214" y="211"/>
                </a:lnTo>
                <a:lnTo>
                  <a:pt x="215" y="220"/>
                </a:lnTo>
                <a:lnTo>
                  <a:pt x="214" y="232"/>
                </a:lnTo>
                <a:lnTo>
                  <a:pt x="212" y="246"/>
                </a:lnTo>
                <a:lnTo>
                  <a:pt x="208" y="261"/>
                </a:lnTo>
                <a:lnTo>
                  <a:pt x="202" y="287"/>
                </a:lnTo>
                <a:lnTo>
                  <a:pt x="199" y="297"/>
                </a:lnTo>
                <a:lnTo>
                  <a:pt x="199" y="297"/>
                </a:lnTo>
                <a:lnTo>
                  <a:pt x="197" y="297"/>
                </a:lnTo>
                <a:lnTo>
                  <a:pt x="191" y="299"/>
                </a:lnTo>
                <a:lnTo>
                  <a:pt x="187" y="300"/>
                </a:lnTo>
                <a:lnTo>
                  <a:pt x="182" y="303"/>
                </a:lnTo>
                <a:lnTo>
                  <a:pt x="178" y="307"/>
                </a:lnTo>
                <a:lnTo>
                  <a:pt x="173" y="313"/>
                </a:lnTo>
                <a:lnTo>
                  <a:pt x="173" y="313"/>
                </a:lnTo>
                <a:lnTo>
                  <a:pt x="168" y="320"/>
                </a:lnTo>
                <a:lnTo>
                  <a:pt x="163" y="329"/>
                </a:lnTo>
                <a:lnTo>
                  <a:pt x="154" y="352"/>
                </a:lnTo>
                <a:lnTo>
                  <a:pt x="146" y="378"/>
                </a:lnTo>
                <a:lnTo>
                  <a:pt x="146" y="378"/>
                </a:lnTo>
                <a:lnTo>
                  <a:pt x="155" y="385"/>
                </a:lnTo>
                <a:lnTo>
                  <a:pt x="161" y="392"/>
                </a:lnTo>
                <a:lnTo>
                  <a:pt x="163" y="396"/>
                </a:lnTo>
                <a:lnTo>
                  <a:pt x="163" y="399"/>
                </a:lnTo>
                <a:lnTo>
                  <a:pt x="163" y="399"/>
                </a:lnTo>
                <a:lnTo>
                  <a:pt x="159" y="449"/>
                </a:lnTo>
                <a:lnTo>
                  <a:pt x="156" y="480"/>
                </a:lnTo>
                <a:lnTo>
                  <a:pt x="156" y="492"/>
                </a:lnTo>
                <a:lnTo>
                  <a:pt x="157" y="497"/>
                </a:lnTo>
                <a:lnTo>
                  <a:pt x="157" y="497"/>
                </a:lnTo>
                <a:lnTo>
                  <a:pt x="162" y="507"/>
                </a:lnTo>
                <a:lnTo>
                  <a:pt x="165" y="509"/>
                </a:lnTo>
                <a:lnTo>
                  <a:pt x="166" y="511"/>
                </a:lnTo>
                <a:lnTo>
                  <a:pt x="169" y="512"/>
                </a:lnTo>
                <a:lnTo>
                  <a:pt x="173" y="512"/>
                </a:lnTo>
                <a:lnTo>
                  <a:pt x="173" y="512"/>
                </a:lnTo>
                <a:lnTo>
                  <a:pt x="180" y="511"/>
                </a:lnTo>
                <a:lnTo>
                  <a:pt x="186" y="509"/>
                </a:lnTo>
                <a:lnTo>
                  <a:pt x="189" y="508"/>
                </a:lnTo>
                <a:lnTo>
                  <a:pt x="191" y="506"/>
                </a:lnTo>
                <a:lnTo>
                  <a:pt x="191" y="506"/>
                </a:lnTo>
                <a:lnTo>
                  <a:pt x="197" y="467"/>
                </a:lnTo>
                <a:lnTo>
                  <a:pt x="205" y="431"/>
                </a:lnTo>
                <a:lnTo>
                  <a:pt x="205" y="431"/>
                </a:lnTo>
                <a:lnTo>
                  <a:pt x="205" y="458"/>
                </a:lnTo>
                <a:lnTo>
                  <a:pt x="202" y="494"/>
                </a:lnTo>
                <a:lnTo>
                  <a:pt x="202" y="494"/>
                </a:lnTo>
                <a:lnTo>
                  <a:pt x="202" y="502"/>
                </a:lnTo>
                <a:lnTo>
                  <a:pt x="204" y="509"/>
                </a:lnTo>
                <a:lnTo>
                  <a:pt x="205" y="516"/>
                </a:lnTo>
                <a:lnTo>
                  <a:pt x="204" y="520"/>
                </a:lnTo>
                <a:lnTo>
                  <a:pt x="202" y="524"/>
                </a:lnTo>
                <a:lnTo>
                  <a:pt x="202" y="524"/>
                </a:lnTo>
                <a:lnTo>
                  <a:pt x="198" y="534"/>
                </a:lnTo>
                <a:lnTo>
                  <a:pt x="193" y="548"/>
                </a:lnTo>
                <a:lnTo>
                  <a:pt x="189" y="563"/>
                </a:lnTo>
                <a:lnTo>
                  <a:pt x="187" y="571"/>
                </a:lnTo>
                <a:lnTo>
                  <a:pt x="187" y="571"/>
                </a:lnTo>
                <a:lnTo>
                  <a:pt x="188" y="577"/>
                </a:lnTo>
                <a:lnTo>
                  <a:pt x="191" y="582"/>
                </a:lnTo>
                <a:lnTo>
                  <a:pt x="193" y="586"/>
                </a:lnTo>
                <a:lnTo>
                  <a:pt x="193" y="586"/>
                </a:lnTo>
                <a:lnTo>
                  <a:pt x="194" y="655"/>
                </a:lnTo>
                <a:lnTo>
                  <a:pt x="194" y="706"/>
                </a:lnTo>
                <a:lnTo>
                  <a:pt x="195" y="726"/>
                </a:lnTo>
                <a:lnTo>
                  <a:pt x="197" y="738"/>
                </a:lnTo>
                <a:lnTo>
                  <a:pt x="197" y="738"/>
                </a:lnTo>
                <a:lnTo>
                  <a:pt x="207" y="828"/>
                </a:lnTo>
                <a:lnTo>
                  <a:pt x="213" y="880"/>
                </a:lnTo>
                <a:lnTo>
                  <a:pt x="217" y="905"/>
                </a:lnTo>
                <a:lnTo>
                  <a:pt x="217" y="905"/>
                </a:lnTo>
                <a:lnTo>
                  <a:pt x="218" y="911"/>
                </a:lnTo>
                <a:lnTo>
                  <a:pt x="219" y="921"/>
                </a:lnTo>
                <a:lnTo>
                  <a:pt x="220" y="933"/>
                </a:lnTo>
                <a:lnTo>
                  <a:pt x="221" y="939"/>
                </a:lnTo>
                <a:lnTo>
                  <a:pt x="223" y="944"/>
                </a:lnTo>
                <a:lnTo>
                  <a:pt x="223" y="944"/>
                </a:lnTo>
                <a:lnTo>
                  <a:pt x="228" y="951"/>
                </a:lnTo>
                <a:lnTo>
                  <a:pt x="233" y="956"/>
                </a:lnTo>
                <a:lnTo>
                  <a:pt x="238" y="958"/>
                </a:lnTo>
                <a:lnTo>
                  <a:pt x="238" y="958"/>
                </a:lnTo>
                <a:lnTo>
                  <a:pt x="252" y="1007"/>
                </a:lnTo>
                <a:lnTo>
                  <a:pt x="271" y="1068"/>
                </a:lnTo>
                <a:lnTo>
                  <a:pt x="271" y="1068"/>
                </a:lnTo>
                <a:lnTo>
                  <a:pt x="283" y="1113"/>
                </a:lnTo>
                <a:lnTo>
                  <a:pt x="273" y="1131"/>
                </a:lnTo>
                <a:lnTo>
                  <a:pt x="273" y="1131"/>
                </a:lnTo>
                <a:lnTo>
                  <a:pt x="255" y="1135"/>
                </a:lnTo>
                <a:lnTo>
                  <a:pt x="240" y="1139"/>
                </a:lnTo>
                <a:lnTo>
                  <a:pt x="236" y="1141"/>
                </a:lnTo>
                <a:lnTo>
                  <a:pt x="232" y="1143"/>
                </a:lnTo>
                <a:lnTo>
                  <a:pt x="232" y="1143"/>
                </a:lnTo>
                <a:lnTo>
                  <a:pt x="228" y="1149"/>
                </a:lnTo>
                <a:lnTo>
                  <a:pt x="227" y="1154"/>
                </a:lnTo>
                <a:lnTo>
                  <a:pt x="227" y="1157"/>
                </a:lnTo>
                <a:lnTo>
                  <a:pt x="228" y="1158"/>
                </a:lnTo>
                <a:lnTo>
                  <a:pt x="230" y="1161"/>
                </a:lnTo>
                <a:lnTo>
                  <a:pt x="232" y="1161"/>
                </a:lnTo>
                <a:lnTo>
                  <a:pt x="232" y="1161"/>
                </a:lnTo>
                <a:lnTo>
                  <a:pt x="270" y="1164"/>
                </a:lnTo>
                <a:lnTo>
                  <a:pt x="294" y="1165"/>
                </a:lnTo>
                <a:lnTo>
                  <a:pt x="302" y="1164"/>
                </a:lnTo>
                <a:lnTo>
                  <a:pt x="307" y="1164"/>
                </a:lnTo>
                <a:lnTo>
                  <a:pt x="307" y="1164"/>
                </a:lnTo>
                <a:lnTo>
                  <a:pt x="309" y="1163"/>
                </a:lnTo>
                <a:lnTo>
                  <a:pt x="314" y="1163"/>
                </a:lnTo>
                <a:lnTo>
                  <a:pt x="326" y="1164"/>
                </a:lnTo>
                <a:lnTo>
                  <a:pt x="332" y="1163"/>
                </a:lnTo>
                <a:lnTo>
                  <a:pt x="337" y="1163"/>
                </a:lnTo>
                <a:lnTo>
                  <a:pt x="341" y="1161"/>
                </a:lnTo>
                <a:lnTo>
                  <a:pt x="342" y="1159"/>
                </a:lnTo>
                <a:lnTo>
                  <a:pt x="342" y="1158"/>
                </a:lnTo>
                <a:lnTo>
                  <a:pt x="342" y="1158"/>
                </a:lnTo>
                <a:lnTo>
                  <a:pt x="341" y="1154"/>
                </a:lnTo>
                <a:lnTo>
                  <a:pt x="339" y="1148"/>
                </a:lnTo>
                <a:lnTo>
                  <a:pt x="330" y="1133"/>
                </a:lnTo>
                <a:lnTo>
                  <a:pt x="318" y="1113"/>
                </a:lnTo>
                <a:lnTo>
                  <a:pt x="318" y="1113"/>
                </a:lnTo>
                <a:lnTo>
                  <a:pt x="313" y="1058"/>
                </a:lnTo>
                <a:lnTo>
                  <a:pt x="307" y="1001"/>
                </a:lnTo>
                <a:lnTo>
                  <a:pt x="307" y="1001"/>
                </a:lnTo>
                <a:lnTo>
                  <a:pt x="303" y="946"/>
                </a:lnTo>
                <a:lnTo>
                  <a:pt x="309" y="944"/>
                </a:lnTo>
                <a:lnTo>
                  <a:pt x="309" y="944"/>
                </a:lnTo>
                <a:lnTo>
                  <a:pt x="295" y="730"/>
                </a:lnTo>
                <a:lnTo>
                  <a:pt x="295" y="730"/>
                </a:lnTo>
                <a:lnTo>
                  <a:pt x="295" y="726"/>
                </a:lnTo>
                <a:lnTo>
                  <a:pt x="297" y="722"/>
                </a:lnTo>
                <a:lnTo>
                  <a:pt x="301" y="718"/>
                </a:lnTo>
                <a:lnTo>
                  <a:pt x="301" y="718"/>
                </a:lnTo>
                <a:lnTo>
                  <a:pt x="304" y="722"/>
                </a:lnTo>
                <a:lnTo>
                  <a:pt x="308" y="726"/>
                </a:lnTo>
                <a:lnTo>
                  <a:pt x="309" y="730"/>
                </a:lnTo>
                <a:lnTo>
                  <a:pt x="309" y="730"/>
                </a:lnTo>
                <a:lnTo>
                  <a:pt x="320" y="759"/>
                </a:lnTo>
                <a:lnTo>
                  <a:pt x="327" y="778"/>
                </a:lnTo>
                <a:lnTo>
                  <a:pt x="330" y="789"/>
                </a:lnTo>
                <a:lnTo>
                  <a:pt x="330" y="789"/>
                </a:lnTo>
                <a:lnTo>
                  <a:pt x="336" y="846"/>
                </a:lnTo>
                <a:lnTo>
                  <a:pt x="336" y="846"/>
                </a:lnTo>
                <a:lnTo>
                  <a:pt x="345" y="872"/>
                </a:lnTo>
                <a:lnTo>
                  <a:pt x="352" y="891"/>
                </a:lnTo>
                <a:lnTo>
                  <a:pt x="358" y="902"/>
                </a:lnTo>
                <a:lnTo>
                  <a:pt x="358" y="902"/>
                </a:lnTo>
                <a:lnTo>
                  <a:pt x="368" y="921"/>
                </a:lnTo>
                <a:lnTo>
                  <a:pt x="374" y="933"/>
                </a:lnTo>
                <a:lnTo>
                  <a:pt x="378" y="940"/>
                </a:lnTo>
                <a:lnTo>
                  <a:pt x="378" y="940"/>
                </a:lnTo>
                <a:lnTo>
                  <a:pt x="380" y="950"/>
                </a:lnTo>
                <a:lnTo>
                  <a:pt x="382" y="953"/>
                </a:lnTo>
                <a:lnTo>
                  <a:pt x="384" y="956"/>
                </a:lnTo>
                <a:lnTo>
                  <a:pt x="384" y="956"/>
                </a:lnTo>
                <a:lnTo>
                  <a:pt x="391" y="958"/>
                </a:lnTo>
                <a:lnTo>
                  <a:pt x="395" y="958"/>
                </a:lnTo>
                <a:lnTo>
                  <a:pt x="395" y="958"/>
                </a:lnTo>
                <a:lnTo>
                  <a:pt x="423" y="1002"/>
                </a:lnTo>
                <a:lnTo>
                  <a:pt x="442" y="1035"/>
                </a:lnTo>
                <a:lnTo>
                  <a:pt x="449" y="1048"/>
                </a:lnTo>
                <a:lnTo>
                  <a:pt x="452" y="1056"/>
                </a:lnTo>
                <a:lnTo>
                  <a:pt x="452" y="1056"/>
                </a:lnTo>
                <a:lnTo>
                  <a:pt x="456" y="1073"/>
                </a:lnTo>
                <a:lnTo>
                  <a:pt x="458" y="1094"/>
                </a:lnTo>
                <a:lnTo>
                  <a:pt x="461" y="1119"/>
                </a:lnTo>
                <a:lnTo>
                  <a:pt x="461" y="1119"/>
                </a:lnTo>
                <a:lnTo>
                  <a:pt x="459" y="1124"/>
                </a:lnTo>
                <a:lnTo>
                  <a:pt x="458" y="1131"/>
                </a:lnTo>
                <a:lnTo>
                  <a:pt x="458" y="1131"/>
                </a:lnTo>
                <a:lnTo>
                  <a:pt x="459" y="1146"/>
                </a:lnTo>
                <a:lnTo>
                  <a:pt x="462" y="1156"/>
                </a:lnTo>
                <a:lnTo>
                  <a:pt x="463" y="1159"/>
                </a:lnTo>
                <a:lnTo>
                  <a:pt x="464" y="1161"/>
                </a:lnTo>
                <a:lnTo>
                  <a:pt x="464" y="1161"/>
                </a:lnTo>
                <a:lnTo>
                  <a:pt x="470" y="1167"/>
                </a:lnTo>
                <a:lnTo>
                  <a:pt x="474" y="1169"/>
                </a:lnTo>
                <a:lnTo>
                  <a:pt x="480" y="1170"/>
                </a:lnTo>
                <a:lnTo>
                  <a:pt x="480" y="1170"/>
                </a:lnTo>
                <a:lnTo>
                  <a:pt x="535" y="1165"/>
                </a:lnTo>
                <a:lnTo>
                  <a:pt x="568" y="1162"/>
                </a:lnTo>
                <a:lnTo>
                  <a:pt x="579" y="1159"/>
                </a:lnTo>
                <a:lnTo>
                  <a:pt x="583" y="1159"/>
                </a:lnTo>
                <a:lnTo>
                  <a:pt x="583" y="1158"/>
                </a:lnTo>
                <a:lnTo>
                  <a:pt x="583" y="1158"/>
                </a:lnTo>
                <a:lnTo>
                  <a:pt x="579" y="1155"/>
                </a:lnTo>
                <a:lnTo>
                  <a:pt x="572" y="1149"/>
                </a:lnTo>
                <a:lnTo>
                  <a:pt x="559" y="1141"/>
                </a:lnTo>
                <a:lnTo>
                  <a:pt x="559" y="1141"/>
                </a:lnTo>
                <a:lnTo>
                  <a:pt x="509" y="1117"/>
                </a:lnTo>
                <a:lnTo>
                  <a:pt x="509" y="1117"/>
                </a:lnTo>
                <a:lnTo>
                  <a:pt x="491" y="1033"/>
                </a:lnTo>
                <a:lnTo>
                  <a:pt x="491" y="1033"/>
                </a:lnTo>
                <a:lnTo>
                  <a:pt x="478" y="983"/>
                </a:lnTo>
                <a:lnTo>
                  <a:pt x="466" y="940"/>
                </a:lnTo>
                <a:lnTo>
                  <a:pt x="470" y="934"/>
                </a:lnTo>
                <a:lnTo>
                  <a:pt x="470" y="934"/>
                </a:lnTo>
                <a:lnTo>
                  <a:pt x="437" y="840"/>
                </a:lnTo>
                <a:lnTo>
                  <a:pt x="437" y="840"/>
                </a:lnTo>
                <a:lnTo>
                  <a:pt x="433" y="830"/>
                </a:lnTo>
                <a:lnTo>
                  <a:pt x="429" y="821"/>
                </a:lnTo>
                <a:lnTo>
                  <a:pt x="425" y="809"/>
                </a:lnTo>
                <a:lnTo>
                  <a:pt x="423" y="802"/>
                </a:lnTo>
                <a:lnTo>
                  <a:pt x="423" y="795"/>
                </a:lnTo>
                <a:lnTo>
                  <a:pt x="423" y="795"/>
                </a:lnTo>
                <a:lnTo>
                  <a:pt x="420" y="754"/>
                </a:lnTo>
                <a:lnTo>
                  <a:pt x="417" y="720"/>
                </a:lnTo>
                <a:lnTo>
                  <a:pt x="417" y="720"/>
                </a:lnTo>
                <a:lnTo>
                  <a:pt x="393" y="610"/>
                </a:lnTo>
                <a:lnTo>
                  <a:pt x="393" y="610"/>
                </a:lnTo>
                <a:lnTo>
                  <a:pt x="390" y="592"/>
                </a:lnTo>
                <a:lnTo>
                  <a:pt x="388" y="577"/>
                </a:lnTo>
                <a:lnTo>
                  <a:pt x="390" y="571"/>
                </a:lnTo>
                <a:lnTo>
                  <a:pt x="390" y="565"/>
                </a:lnTo>
                <a:lnTo>
                  <a:pt x="390" y="565"/>
                </a:lnTo>
                <a:lnTo>
                  <a:pt x="394" y="538"/>
                </a:lnTo>
                <a:lnTo>
                  <a:pt x="399" y="512"/>
                </a:lnTo>
                <a:lnTo>
                  <a:pt x="399" y="512"/>
                </a:lnTo>
                <a:lnTo>
                  <a:pt x="401" y="499"/>
                </a:lnTo>
                <a:lnTo>
                  <a:pt x="401" y="490"/>
                </a:lnTo>
                <a:lnTo>
                  <a:pt x="401" y="490"/>
                </a:lnTo>
                <a:lnTo>
                  <a:pt x="404" y="488"/>
                </a:lnTo>
                <a:lnTo>
                  <a:pt x="407" y="482"/>
                </a:lnTo>
                <a:lnTo>
                  <a:pt x="412" y="475"/>
                </a:lnTo>
                <a:lnTo>
                  <a:pt x="413" y="470"/>
                </a:lnTo>
                <a:lnTo>
                  <a:pt x="413" y="470"/>
                </a:lnTo>
                <a:lnTo>
                  <a:pt x="413" y="468"/>
                </a:lnTo>
                <a:lnTo>
                  <a:pt x="412" y="467"/>
                </a:lnTo>
                <a:lnTo>
                  <a:pt x="406" y="462"/>
                </a:lnTo>
                <a:lnTo>
                  <a:pt x="400" y="458"/>
                </a:lnTo>
                <a:lnTo>
                  <a:pt x="395" y="452"/>
                </a:lnTo>
                <a:lnTo>
                  <a:pt x="395" y="452"/>
                </a:lnTo>
                <a:lnTo>
                  <a:pt x="392" y="445"/>
                </a:lnTo>
                <a:lnTo>
                  <a:pt x="391" y="438"/>
                </a:lnTo>
                <a:lnTo>
                  <a:pt x="390" y="431"/>
                </a:lnTo>
                <a:lnTo>
                  <a:pt x="390" y="431"/>
                </a:lnTo>
                <a:lnTo>
                  <a:pt x="394" y="431"/>
                </a:lnTo>
                <a:lnTo>
                  <a:pt x="399" y="430"/>
                </a:lnTo>
                <a:lnTo>
                  <a:pt x="400" y="428"/>
                </a:lnTo>
                <a:lnTo>
                  <a:pt x="401" y="425"/>
                </a:lnTo>
                <a:lnTo>
                  <a:pt x="401" y="425"/>
                </a:lnTo>
                <a:lnTo>
                  <a:pt x="403" y="422"/>
                </a:lnTo>
                <a:lnTo>
                  <a:pt x="403" y="416"/>
                </a:lnTo>
                <a:lnTo>
                  <a:pt x="403" y="400"/>
                </a:lnTo>
                <a:lnTo>
                  <a:pt x="401" y="380"/>
                </a:lnTo>
                <a:lnTo>
                  <a:pt x="401" y="380"/>
                </a:lnTo>
                <a:lnTo>
                  <a:pt x="410" y="380"/>
                </a:lnTo>
                <a:lnTo>
                  <a:pt x="416" y="378"/>
                </a:lnTo>
                <a:lnTo>
                  <a:pt x="418" y="377"/>
                </a:lnTo>
                <a:lnTo>
                  <a:pt x="419" y="374"/>
                </a:lnTo>
                <a:lnTo>
                  <a:pt x="419" y="374"/>
                </a:lnTo>
                <a:lnTo>
                  <a:pt x="420" y="371"/>
                </a:lnTo>
                <a:lnTo>
                  <a:pt x="420" y="364"/>
                </a:lnTo>
                <a:lnTo>
                  <a:pt x="418" y="344"/>
                </a:lnTo>
                <a:lnTo>
                  <a:pt x="416" y="325"/>
                </a:lnTo>
                <a:lnTo>
                  <a:pt x="413" y="315"/>
                </a:lnTo>
                <a:lnTo>
                  <a:pt x="387" y="288"/>
                </a:lnTo>
                <a:lnTo>
                  <a:pt x="387" y="288"/>
                </a:lnTo>
                <a:lnTo>
                  <a:pt x="377" y="283"/>
                </a:lnTo>
                <a:lnTo>
                  <a:pt x="366" y="276"/>
                </a:lnTo>
                <a:lnTo>
                  <a:pt x="366" y="276"/>
                </a:lnTo>
                <a:lnTo>
                  <a:pt x="359" y="252"/>
                </a:lnTo>
                <a:lnTo>
                  <a:pt x="350" y="217"/>
                </a:lnTo>
                <a:lnTo>
                  <a:pt x="350" y="217"/>
                </a:lnTo>
                <a:lnTo>
                  <a:pt x="345" y="192"/>
                </a:lnTo>
                <a:lnTo>
                  <a:pt x="339" y="172"/>
                </a:lnTo>
                <a:lnTo>
                  <a:pt x="339" y="172"/>
                </a:lnTo>
                <a:lnTo>
                  <a:pt x="336" y="164"/>
                </a:lnTo>
                <a:lnTo>
                  <a:pt x="336" y="164"/>
                </a:lnTo>
                <a:lnTo>
                  <a:pt x="363" y="160"/>
                </a:lnTo>
                <a:lnTo>
                  <a:pt x="386" y="159"/>
                </a:lnTo>
                <a:lnTo>
                  <a:pt x="407" y="158"/>
                </a:lnTo>
                <a:lnTo>
                  <a:pt x="407" y="158"/>
                </a:lnTo>
                <a:lnTo>
                  <a:pt x="419" y="158"/>
                </a:lnTo>
                <a:lnTo>
                  <a:pt x="435" y="160"/>
                </a:lnTo>
                <a:lnTo>
                  <a:pt x="471" y="166"/>
                </a:lnTo>
                <a:lnTo>
                  <a:pt x="517" y="175"/>
                </a:lnTo>
                <a:lnTo>
                  <a:pt x="517" y="175"/>
                </a:lnTo>
                <a:lnTo>
                  <a:pt x="530" y="165"/>
                </a:lnTo>
                <a:lnTo>
                  <a:pt x="542" y="156"/>
                </a:lnTo>
                <a:lnTo>
                  <a:pt x="548" y="153"/>
                </a:lnTo>
                <a:lnTo>
                  <a:pt x="553" y="152"/>
                </a:lnTo>
                <a:lnTo>
                  <a:pt x="553" y="152"/>
                </a:lnTo>
                <a:lnTo>
                  <a:pt x="592" y="146"/>
                </a:lnTo>
                <a:lnTo>
                  <a:pt x="592" y="146"/>
                </a:lnTo>
                <a:lnTo>
                  <a:pt x="536" y="97"/>
                </a:lnTo>
                <a:lnTo>
                  <a:pt x="493" y="61"/>
                </a:lnTo>
                <a:lnTo>
                  <a:pt x="475" y="45"/>
                </a:lnTo>
                <a:lnTo>
                  <a:pt x="461" y="36"/>
                </a:lnTo>
                <a:lnTo>
                  <a:pt x="461" y="36"/>
                </a:lnTo>
                <a:lnTo>
                  <a:pt x="450" y="29"/>
                </a:lnTo>
                <a:lnTo>
                  <a:pt x="437" y="23"/>
                </a:lnTo>
                <a:lnTo>
                  <a:pt x="423" y="18"/>
                </a:lnTo>
                <a:lnTo>
                  <a:pt x="410" y="13"/>
                </a:lnTo>
                <a:lnTo>
                  <a:pt x="387" y="7"/>
                </a:lnTo>
                <a:lnTo>
                  <a:pt x="378" y="6"/>
                </a:lnTo>
                <a:lnTo>
                  <a:pt x="313" y="2"/>
                </a:lnTo>
                <a:lnTo>
                  <a:pt x="313" y="2"/>
                </a:lnTo>
                <a:lnTo>
                  <a:pt x="288" y="2"/>
                </a:lnTo>
                <a:lnTo>
                  <a:pt x="265" y="4"/>
                </a:lnTo>
                <a:lnTo>
                  <a:pt x="247" y="2"/>
                </a:lnTo>
                <a:lnTo>
                  <a:pt x="247" y="2"/>
                </a:lnTo>
                <a:lnTo>
                  <a:pt x="227" y="1"/>
                </a:lnTo>
                <a:lnTo>
                  <a:pt x="204" y="0"/>
                </a:lnTo>
                <a:lnTo>
                  <a:pt x="180" y="0"/>
                </a:lnTo>
                <a:lnTo>
                  <a:pt x="169" y="1"/>
                </a:lnTo>
                <a:lnTo>
                  <a:pt x="161" y="2"/>
                </a:lnTo>
                <a:lnTo>
                  <a:pt x="161" y="2"/>
                </a:lnTo>
                <a:lnTo>
                  <a:pt x="152" y="5"/>
                </a:lnTo>
                <a:lnTo>
                  <a:pt x="142" y="10"/>
                </a:lnTo>
                <a:lnTo>
                  <a:pt x="118" y="21"/>
                </a:lnTo>
                <a:lnTo>
                  <a:pt x="71" y="50"/>
                </a:lnTo>
                <a:lnTo>
                  <a:pt x="71" y="50"/>
                </a:lnTo>
                <a:lnTo>
                  <a:pt x="60" y="57"/>
                </a:lnTo>
                <a:lnTo>
                  <a:pt x="49" y="66"/>
                </a:lnTo>
                <a:lnTo>
                  <a:pt x="26" y="87"/>
                </a:lnTo>
                <a:lnTo>
                  <a:pt x="0" y="110"/>
                </a:lnTo>
                <a:lnTo>
                  <a:pt x="0" y="11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30">
            <a:extLst>
              <a:ext uri="{FF2B5EF4-FFF2-40B4-BE49-F238E27FC236}">
                <a16:creationId xmlns:a16="http://schemas.microsoft.com/office/drawing/2014/main" id="{0AA2C40C-DBE7-4D13-8E05-E31C6E0A3C5E}"/>
              </a:ext>
            </a:extLst>
          </p:cNvPr>
          <p:cNvSpPr>
            <a:spLocks noEditPoints="1"/>
          </p:cNvSpPr>
          <p:nvPr/>
        </p:nvSpPr>
        <p:spPr bwMode="auto">
          <a:xfrm>
            <a:off x="2657745" y="735914"/>
            <a:ext cx="763033" cy="1792902"/>
          </a:xfrm>
          <a:custGeom>
            <a:avLst/>
            <a:gdLst>
              <a:gd name="T0" fmla="*/ 298 w 509"/>
              <a:gd name="T1" fmla="*/ 1157 h 1196"/>
              <a:gd name="T2" fmla="*/ 322 w 509"/>
              <a:gd name="T3" fmla="*/ 1153 h 1196"/>
              <a:gd name="T4" fmla="*/ 322 w 509"/>
              <a:gd name="T5" fmla="*/ 1153 h 1196"/>
              <a:gd name="T6" fmla="*/ 315 w 509"/>
              <a:gd name="T7" fmla="*/ 1179 h 1196"/>
              <a:gd name="T8" fmla="*/ 321 w 509"/>
              <a:gd name="T9" fmla="*/ 1193 h 1196"/>
              <a:gd name="T10" fmla="*/ 355 w 509"/>
              <a:gd name="T11" fmla="*/ 1196 h 1196"/>
              <a:gd name="T12" fmla="*/ 379 w 509"/>
              <a:gd name="T13" fmla="*/ 1186 h 1196"/>
              <a:gd name="T14" fmla="*/ 377 w 509"/>
              <a:gd name="T15" fmla="*/ 1170 h 1196"/>
              <a:gd name="T16" fmla="*/ 370 w 509"/>
              <a:gd name="T17" fmla="*/ 1137 h 1196"/>
              <a:gd name="T18" fmla="*/ 399 w 509"/>
              <a:gd name="T19" fmla="*/ 999 h 1196"/>
              <a:gd name="T20" fmla="*/ 395 w 509"/>
              <a:gd name="T21" fmla="*/ 892 h 1196"/>
              <a:gd name="T22" fmla="*/ 446 w 509"/>
              <a:gd name="T23" fmla="*/ 672 h 1196"/>
              <a:gd name="T24" fmla="*/ 469 w 509"/>
              <a:gd name="T25" fmla="*/ 708 h 1196"/>
              <a:gd name="T26" fmla="*/ 485 w 509"/>
              <a:gd name="T27" fmla="*/ 720 h 1196"/>
              <a:gd name="T28" fmla="*/ 496 w 509"/>
              <a:gd name="T29" fmla="*/ 710 h 1196"/>
              <a:gd name="T30" fmla="*/ 504 w 509"/>
              <a:gd name="T31" fmla="*/ 668 h 1196"/>
              <a:gd name="T32" fmla="*/ 497 w 509"/>
              <a:gd name="T33" fmla="*/ 636 h 1196"/>
              <a:gd name="T34" fmla="*/ 476 w 509"/>
              <a:gd name="T35" fmla="*/ 588 h 1196"/>
              <a:gd name="T36" fmla="*/ 454 w 509"/>
              <a:gd name="T37" fmla="*/ 560 h 1196"/>
              <a:gd name="T38" fmla="*/ 431 w 509"/>
              <a:gd name="T39" fmla="*/ 504 h 1196"/>
              <a:gd name="T40" fmla="*/ 448 w 509"/>
              <a:gd name="T41" fmla="*/ 502 h 1196"/>
              <a:gd name="T42" fmla="*/ 470 w 509"/>
              <a:gd name="T43" fmla="*/ 491 h 1196"/>
              <a:gd name="T44" fmla="*/ 476 w 509"/>
              <a:gd name="T45" fmla="*/ 472 h 1196"/>
              <a:gd name="T46" fmla="*/ 477 w 509"/>
              <a:gd name="T47" fmla="*/ 377 h 1196"/>
              <a:gd name="T48" fmla="*/ 478 w 509"/>
              <a:gd name="T49" fmla="*/ 338 h 1196"/>
              <a:gd name="T50" fmla="*/ 469 w 509"/>
              <a:gd name="T51" fmla="*/ 295 h 1196"/>
              <a:gd name="T52" fmla="*/ 466 w 509"/>
              <a:gd name="T53" fmla="*/ 290 h 1196"/>
              <a:gd name="T54" fmla="*/ 509 w 509"/>
              <a:gd name="T55" fmla="*/ 260 h 1196"/>
              <a:gd name="T56" fmla="*/ 479 w 509"/>
              <a:gd name="T57" fmla="*/ 173 h 1196"/>
              <a:gd name="T58" fmla="*/ 454 w 509"/>
              <a:gd name="T59" fmla="*/ 97 h 1196"/>
              <a:gd name="T60" fmla="*/ 362 w 509"/>
              <a:gd name="T61" fmla="*/ 48 h 1196"/>
              <a:gd name="T62" fmla="*/ 265 w 509"/>
              <a:gd name="T63" fmla="*/ 3 h 1196"/>
              <a:gd name="T64" fmla="*/ 167 w 509"/>
              <a:gd name="T65" fmla="*/ 19 h 1196"/>
              <a:gd name="T66" fmla="*/ 72 w 509"/>
              <a:gd name="T67" fmla="*/ 25 h 1196"/>
              <a:gd name="T68" fmla="*/ 41 w 509"/>
              <a:gd name="T69" fmla="*/ 112 h 1196"/>
              <a:gd name="T70" fmla="*/ 136 w 509"/>
              <a:gd name="T71" fmla="*/ 373 h 1196"/>
              <a:gd name="T72" fmla="*/ 116 w 509"/>
              <a:gd name="T73" fmla="*/ 429 h 1196"/>
              <a:gd name="T74" fmla="*/ 115 w 509"/>
              <a:gd name="T75" fmla="*/ 462 h 1196"/>
              <a:gd name="T76" fmla="*/ 130 w 509"/>
              <a:gd name="T77" fmla="*/ 476 h 1196"/>
              <a:gd name="T78" fmla="*/ 157 w 509"/>
              <a:gd name="T79" fmla="*/ 483 h 1196"/>
              <a:gd name="T80" fmla="*/ 199 w 509"/>
              <a:gd name="T81" fmla="*/ 475 h 1196"/>
              <a:gd name="T82" fmla="*/ 208 w 509"/>
              <a:gd name="T83" fmla="*/ 495 h 1196"/>
              <a:gd name="T84" fmla="*/ 201 w 509"/>
              <a:gd name="T85" fmla="*/ 540 h 1196"/>
              <a:gd name="T86" fmla="*/ 176 w 509"/>
              <a:gd name="T87" fmla="*/ 588 h 1196"/>
              <a:gd name="T88" fmla="*/ 173 w 509"/>
              <a:gd name="T89" fmla="*/ 605 h 1196"/>
              <a:gd name="T90" fmla="*/ 201 w 509"/>
              <a:gd name="T91" fmla="*/ 618 h 1196"/>
              <a:gd name="T92" fmla="*/ 213 w 509"/>
              <a:gd name="T93" fmla="*/ 757 h 1196"/>
              <a:gd name="T94" fmla="*/ 209 w 509"/>
              <a:gd name="T95" fmla="*/ 855 h 1196"/>
              <a:gd name="T96" fmla="*/ 228 w 509"/>
              <a:gd name="T97" fmla="*/ 903 h 1196"/>
              <a:gd name="T98" fmla="*/ 238 w 509"/>
              <a:gd name="T99" fmla="*/ 943 h 1196"/>
              <a:gd name="T100" fmla="*/ 281 w 509"/>
              <a:gd name="T101" fmla="*/ 1015 h 1196"/>
              <a:gd name="T102" fmla="*/ 306 w 509"/>
              <a:gd name="T103" fmla="*/ 1045 h 1196"/>
              <a:gd name="T104" fmla="*/ 290 w 509"/>
              <a:gd name="T105" fmla="*/ 1109 h 1196"/>
              <a:gd name="T106" fmla="*/ 277 w 509"/>
              <a:gd name="T107" fmla="*/ 1141 h 1196"/>
              <a:gd name="T108" fmla="*/ 286 w 509"/>
              <a:gd name="T109" fmla="*/ 1154 h 1196"/>
              <a:gd name="T110" fmla="*/ 323 w 509"/>
              <a:gd name="T111" fmla="*/ 900 h 1196"/>
              <a:gd name="T112" fmla="*/ 319 w 509"/>
              <a:gd name="T113" fmla="*/ 943 h 1196"/>
              <a:gd name="T114" fmla="*/ 296 w 509"/>
              <a:gd name="T115" fmla="*/ 909 h 1196"/>
              <a:gd name="T116" fmla="*/ 303 w 509"/>
              <a:gd name="T117" fmla="*/ 873 h 1196"/>
              <a:gd name="T118" fmla="*/ 303 w 509"/>
              <a:gd name="T119" fmla="*/ 849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09" h="1196">
                <a:moveTo>
                  <a:pt x="286" y="1154"/>
                </a:moveTo>
                <a:lnTo>
                  <a:pt x="286" y="1154"/>
                </a:lnTo>
                <a:lnTo>
                  <a:pt x="292" y="1156"/>
                </a:lnTo>
                <a:lnTo>
                  <a:pt x="298" y="1157"/>
                </a:lnTo>
                <a:lnTo>
                  <a:pt x="303" y="1158"/>
                </a:lnTo>
                <a:lnTo>
                  <a:pt x="309" y="1157"/>
                </a:lnTo>
                <a:lnTo>
                  <a:pt x="317" y="1155"/>
                </a:lnTo>
                <a:lnTo>
                  <a:pt x="322" y="1153"/>
                </a:lnTo>
                <a:lnTo>
                  <a:pt x="322" y="1153"/>
                </a:lnTo>
                <a:lnTo>
                  <a:pt x="323" y="1151"/>
                </a:lnTo>
                <a:lnTo>
                  <a:pt x="323" y="1151"/>
                </a:lnTo>
                <a:lnTo>
                  <a:pt x="322" y="1153"/>
                </a:lnTo>
                <a:lnTo>
                  <a:pt x="322" y="1153"/>
                </a:lnTo>
                <a:lnTo>
                  <a:pt x="318" y="1161"/>
                </a:lnTo>
                <a:lnTo>
                  <a:pt x="316" y="1173"/>
                </a:lnTo>
                <a:lnTo>
                  <a:pt x="315" y="1179"/>
                </a:lnTo>
                <a:lnTo>
                  <a:pt x="316" y="1184"/>
                </a:lnTo>
                <a:lnTo>
                  <a:pt x="317" y="1189"/>
                </a:lnTo>
                <a:lnTo>
                  <a:pt x="321" y="1193"/>
                </a:lnTo>
                <a:lnTo>
                  <a:pt x="321" y="1193"/>
                </a:lnTo>
                <a:lnTo>
                  <a:pt x="328" y="1194"/>
                </a:lnTo>
                <a:lnTo>
                  <a:pt x="336" y="1196"/>
                </a:lnTo>
                <a:lnTo>
                  <a:pt x="345" y="1196"/>
                </a:lnTo>
                <a:lnTo>
                  <a:pt x="355" y="1196"/>
                </a:lnTo>
                <a:lnTo>
                  <a:pt x="363" y="1194"/>
                </a:lnTo>
                <a:lnTo>
                  <a:pt x="371" y="1192"/>
                </a:lnTo>
                <a:lnTo>
                  <a:pt x="376" y="1188"/>
                </a:lnTo>
                <a:lnTo>
                  <a:pt x="379" y="1186"/>
                </a:lnTo>
                <a:lnTo>
                  <a:pt x="379" y="1182"/>
                </a:lnTo>
                <a:lnTo>
                  <a:pt x="379" y="1182"/>
                </a:lnTo>
                <a:lnTo>
                  <a:pt x="379" y="1176"/>
                </a:lnTo>
                <a:lnTo>
                  <a:pt x="377" y="1170"/>
                </a:lnTo>
                <a:lnTo>
                  <a:pt x="374" y="1161"/>
                </a:lnTo>
                <a:lnTo>
                  <a:pt x="371" y="1149"/>
                </a:lnTo>
                <a:lnTo>
                  <a:pt x="370" y="1143"/>
                </a:lnTo>
                <a:lnTo>
                  <a:pt x="370" y="1137"/>
                </a:lnTo>
                <a:lnTo>
                  <a:pt x="370" y="1137"/>
                </a:lnTo>
                <a:lnTo>
                  <a:pt x="376" y="1108"/>
                </a:lnTo>
                <a:lnTo>
                  <a:pt x="386" y="1061"/>
                </a:lnTo>
                <a:lnTo>
                  <a:pt x="399" y="999"/>
                </a:lnTo>
                <a:lnTo>
                  <a:pt x="393" y="993"/>
                </a:lnTo>
                <a:lnTo>
                  <a:pt x="393" y="993"/>
                </a:lnTo>
                <a:lnTo>
                  <a:pt x="395" y="892"/>
                </a:lnTo>
                <a:lnTo>
                  <a:pt x="395" y="892"/>
                </a:lnTo>
                <a:lnTo>
                  <a:pt x="398" y="855"/>
                </a:lnTo>
                <a:lnTo>
                  <a:pt x="399" y="828"/>
                </a:lnTo>
                <a:lnTo>
                  <a:pt x="451" y="817"/>
                </a:lnTo>
                <a:lnTo>
                  <a:pt x="446" y="672"/>
                </a:lnTo>
                <a:lnTo>
                  <a:pt x="446" y="672"/>
                </a:lnTo>
                <a:lnTo>
                  <a:pt x="451" y="680"/>
                </a:lnTo>
                <a:lnTo>
                  <a:pt x="463" y="699"/>
                </a:lnTo>
                <a:lnTo>
                  <a:pt x="469" y="708"/>
                </a:lnTo>
                <a:lnTo>
                  <a:pt x="476" y="716"/>
                </a:lnTo>
                <a:lnTo>
                  <a:pt x="479" y="718"/>
                </a:lnTo>
                <a:lnTo>
                  <a:pt x="483" y="720"/>
                </a:lnTo>
                <a:lnTo>
                  <a:pt x="485" y="720"/>
                </a:lnTo>
                <a:lnTo>
                  <a:pt x="488" y="719"/>
                </a:lnTo>
                <a:lnTo>
                  <a:pt x="488" y="719"/>
                </a:lnTo>
                <a:lnTo>
                  <a:pt x="492" y="714"/>
                </a:lnTo>
                <a:lnTo>
                  <a:pt x="496" y="710"/>
                </a:lnTo>
                <a:lnTo>
                  <a:pt x="499" y="703"/>
                </a:lnTo>
                <a:lnTo>
                  <a:pt x="501" y="695"/>
                </a:lnTo>
                <a:lnTo>
                  <a:pt x="504" y="680"/>
                </a:lnTo>
                <a:lnTo>
                  <a:pt x="504" y="668"/>
                </a:lnTo>
                <a:lnTo>
                  <a:pt x="504" y="668"/>
                </a:lnTo>
                <a:lnTo>
                  <a:pt x="504" y="661"/>
                </a:lnTo>
                <a:lnTo>
                  <a:pt x="503" y="654"/>
                </a:lnTo>
                <a:lnTo>
                  <a:pt x="497" y="636"/>
                </a:lnTo>
                <a:lnTo>
                  <a:pt x="491" y="618"/>
                </a:lnTo>
                <a:lnTo>
                  <a:pt x="484" y="602"/>
                </a:lnTo>
                <a:lnTo>
                  <a:pt x="484" y="602"/>
                </a:lnTo>
                <a:lnTo>
                  <a:pt x="476" y="588"/>
                </a:lnTo>
                <a:lnTo>
                  <a:pt x="466" y="575"/>
                </a:lnTo>
                <a:lnTo>
                  <a:pt x="459" y="565"/>
                </a:lnTo>
                <a:lnTo>
                  <a:pt x="454" y="560"/>
                </a:lnTo>
                <a:lnTo>
                  <a:pt x="454" y="560"/>
                </a:lnTo>
                <a:lnTo>
                  <a:pt x="452" y="562"/>
                </a:lnTo>
                <a:lnTo>
                  <a:pt x="446" y="564"/>
                </a:lnTo>
                <a:lnTo>
                  <a:pt x="439" y="569"/>
                </a:lnTo>
                <a:lnTo>
                  <a:pt x="431" y="504"/>
                </a:lnTo>
                <a:lnTo>
                  <a:pt x="431" y="504"/>
                </a:lnTo>
                <a:lnTo>
                  <a:pt x="435" y="504"/>
                </a:lnTo>
                <a:lnTo>
                  <a:pt x="441" y="504"/>
                </a:lnTo>
                <a:lnTo>
                  <a:pt x="448" y="502"/>
                </a:lnTo>
                <a:lnTo>
                  <a:pt x="456" y="501"/>
                </a:lnTo>
                <a:lnTo>
                  <a:pt x="463" y="496"/>
                </a:lnTo>
                <a:lnTo>
                  <a:pt x="466" y="494"/>
                </a:lnTo>
                <a:lnTo>
                  <a:pt x="470" y="491"/>
                </a:lnTo>
                <a:lnTo>
                  <a:pt x="472" y="487"/>
                </a:lnTo>
                <a:lnTo>
                  <a:pt x="473" y="482"/>
                </a:lnTo>
                <a:lnTo>
                  <a:pt x="473" y="482"/>
                </a:lnTo>
                <a:lnTo>
                  <a:pt x="476" y="472"/>
                </a:lnTo>
                <a:lnTo>
                  <a:pt x="477" y="457"/>
                </a:lnTo>
                <a:lnTo>
                  <a:pt x="477" y="425"/>
                </a:lnTo>
                <a:lnTo>
                  <a:pt x="477" y="392"/>
                </a:lnTo>
                <a:lnTo>
                  <a:pt x="477" y="377"/>
                </a:lnTo>
                <a:lnTo>
                  <a:pt x="478" y="363"/>
                </a:lnTo>
                <a:lnTo>
                  <a:pt x="478" y="363"/>
                </a:lnTo>
                <a:lnTo>
                  <a:pt x="478" y="350"/>
                </a:lnTo>
                <a:lnTo>
                  <a:pt x="478" y="338"/>
                </a:lnTo>
                <a:lnTo>
                  <a:pt x="477" y="326"/>
                </a:lnTo>
                <a:lnTo>
                  <a:pt x="476" y="316"/>
                </a:lnTo>
                <a:lnTo>
                  <a:pt x="471" y="300"/>
                </a:lnTo>
                <a:lnTo>
                  <a:pt x="469" y="295"/>
                </a:lnTo>
                <a:lnTo>
                  <a:pt x="467" y="293"/>
                </a:lnTo>
                <a:lnTo>
                  <a:pt x="467" y="293"/>
                </a:lnTo>
                <a:lnTo>
                  <a:pt x="466" y="292"/>
                </a:lnTo>
                <a:lnTo>
                  <a:pt x="466" y="290"/>
                </a:lnTo>
                <a:lnTo>
                  <a:pt x="466" y="288"/>
                </a:lnTo>
                <a:lnTo>
                  <a:pt x="470" y="284"/>
                </a:lnTo>
                <a:lnTo>
                  <a:pt x="509" y="260"/>
                </a:lnTo>
                <a:lnTo>
                  <a:pt x="509" y="260"/>
                </a:lnTo>
                <a:lnTo>
                  <a:pt x="497" y="224"/>
                </a:lnTo>
                <a:lnTo>
                  <a:pt x="488" y="196"/>
                </a:lnTo>
                <a:lnTo>
                  <a:pt x="479" y="173"/>
                </a:lnTo>
                <a:lnTo>
                  <a:pt x="479" y="173"/>
                </a:lnTo>
                <a:lnTo>
                  <a:pt x="472" y="153"/>
                </a:lnTo>
                <a:lnTo>
                  <a:pt x="464" y="128"/>
                </a:lnTo>
                <a:lnTo>
                  <a:pt x="454" y="97"/>
                </a:lnTo>
                <a:lnTo>
                  <a:pt x="454" y="97"/>
                </a:lnTo>
                <a:lnTo>
                  <a:pt x="425" y="82"/>
                </a:lnTo>
                <a:lnTo>
                  <a:pt x="395" y="67"/>
                </a:lnTo>
                <a:lnTo>
                  <a:pt x="362" y="48"/>
                </a:lnTo>
                <a:lnTo>
                  <a:pt x="362" y="48"/>
                </a:lnTo>
                <a:lnTo>
                  <a:pt x="304" y="16"/>
                </a:lnTo>
                <a:lnTo>
                  <a:pt x="276" y="0"/>
                </a:lnTo>
                <a:lnTo>
                  <a:pt x="276" y="0"/>
                </a:lnTo>
                <a:lnTo>
                  <a:pt x="265" y="3"/>
                </a:lnTo>
                <a:lnTo>
                  <a:pt x="238" y="7"/>
                </a:lnTo>
                <a:lnTo>
                  <a:pt x="203" y="13"/>
                </a:lnTo>
                <a:lnTo>
                  <a:pt x="167" y="19"/>
                </a:lnTo>
                <a:lnTo>
                  <a:pt x="167" y="19"/>
                </a:lnTo>
                <a:lnTo>
                  <a:pt x="132" y="23"/>
                </a:lnTo>
                <a:lnTo>
                  <a:pt x="101" y="25"/>
                </a:lnTo>
                <a:lnTo>
                  <a:pt x="72" y="25"/>
                </a:lnTo>
                <a:lnTo>
                  <a:pt x="72" y="25"/>
                </a:lnTo>
                <a:lnTo>
                  <a:pt x="61" y="58"/>
                </a:lnTo>
                <a:lnTo>
                  <a:pt x="51" y="87"/>
                </a:lnTo>
                <a:lnTo>
                  <a:pt x="41" y="112"/>
                </a:lnTo>
                <a:lnTo>
                  <a:pt x="41" y="112"/>
                </a:lnTo>
                <a:lnTo>
                  <a:pt x="0" y="200"/>
                </a:lnTo>
                <a:lnTo>
                  <a:pt x="41" y="309"/>
                </a:lnTo>
                <a:lnTo>
                  <a:pt x="136" y="373"/>
                </a:lnTo>
                <a:lnTo>
                  <a:pt x="136" y="373"/>
                </a:lnTo>
                <a:lnTo>
                  <a:pt x="130" y="385"/>
                </a:lnTo>
                <a:lnTo>
                  <a:pt x="125" y="398"/>
                </a:lnTo>
                <a:lnTo>
                  <a:pt x="119" y="414"/>
                </a:lnTo>
                <a:lnTo>
                  <a:pt x="116" y="429"/>
                </a:lnTo>
                <a:lnTo>
                  <a:pt x="112" y="444"/>
                </a:lnTo>
                <a:lnTo>
                  <a:pt x="112" y="451"/>
                </a:lnTo>
                <a:lnTo>
                  <a:pt x="113" y="457"/>
                </a:lnTo>
                <a:lnTo>
                  <a:pt x="115" y="462"/>
                </a:lnTo>
                <a:lnTo>
                  <a:pt x="117" y="466"/>
                </a:lnTo>
                <a:lnTo>
                  <a:pt x="117" y="466"/>
                </a:lnTo>
                <a:lnTo>
                  <a:pt x="124" y="472"/>
                </a:lnTo>
                <a:lnTo>
                  <a:pt x="130" y="476"/>
                </a:lnTo>
                <a:lnTo>
                  <a:pt x="137" y="480"/>
                </a:lnTo>
                <a:lnTo>
                  <a:pt x="143" y="482"/>
                </a:lnTo>
                <a:lnTo>
                  <a:pt x="150" y="483"/>
                </a:lnTo>
                <a:lnTo>
                  <a:pt x="157" y="483"/>
                </a:lnTo>
                <a:lnTo>
                  <a:pt x="173" y="482"/>
                </a:lnTo>
                <a:lnTo>
                  <a:pt x="173" y="482"/>
                </a:lnTo>
                <a:lnTo>
                  <a:pt x="187" y="479"/>
                </a:lnTo>
                <a:lnTo>
                  <a:pt x="199" y="475"/>
                </a:lnTo>
                <a:lnTo>
                  <a:pt x="208" y="470"/>
                </a:lnTo>
                <a:lnTo>
                  <a:pt x="208" y="470"/>
                </a:lnTo>
                <a:lnTo>
                  <a:pt x="208" y="478"/>
                </a:lnTo>
                <a:lnTo>
                  <a:pt x="208" y="495"/>
                </a:lnTo>
                <a:lnTo>
                  <a:pt x="207" y="518"/>
                </a:lnTo>
                <a:lnTo>
                  <a:pt x="205" y="530"/>
                </a:lnTo>
                <a:lnTo>
                  <a:pt x="201" y="540"/>
                </a:lnTo>
                <a:lnTo>
                  <a:pt x="201" y="540"/>
                </a:lnTo>
                <a:lnTo>
                  <a:pt x="197" y="550"/>
                </a:lnTo>
                <a:lnTo>
                  <a:pt x="191" y="560"/>
                </a:lnTo>
                <a:lnTo>
                  <a:pt x="181" y="579"/>
                </a:lnTo>
                <a:lnTo>
                  <a:pt x="176" y="588"/>
                </a:lnTo>
                <a:lnTo>
                  <a:pt x="173" y="595"/>
                </a:lnTo>
                <a:lnTo>
                  <a:pt x="171" y="602"/>
                </a:lnTo>
                <a:lnTo>
                  <a:pt x="171" y="604"/>
                </a:lnTo>
                <a:lnTo>
                  <a:pt x="173" y="605"/>
                </a:lnTo>
                <a:lnTo>
                  <a:pt x="173" y="605"/>
                </a:lnTo>
                <a:lnTo>
                  <a:pt x="177" y="609"/>
                </a:lnTo>
                <a:lnTo>
                  <a:pt x="184" y="613"/>
                </a:lnTo>
                <a:lnTo>
                  <a:pt x="201" y="618"/>
                </a:lnTo>
                <a:lnTo>
                  <a:pt x="225" y="624"/>
                </a:lnTo>
                <a:lnTo>
                  <a:pt x="225" y="624"/>
                </a:lnTo>
                <a:lnTo>
                  <a:pt x="218" y="698"/>
                </a:lnTo>
                <a:lnTo>
                  <a:pt x="213" y="757"/>
                </a:lnTo>
                <a:lnTo>
                  <a:pt x="209" y="800"/>
                </a:lnTo>
                <a:lnTo>
                  <a:pt x="209" y="800"/>
                </a:lnTo>
                <a:lnTo>
                  <a:pt x="209" y="841"/>
                </a:lnTo>
                <a:lnTo>
                  <a:pt x="209" y="855"/>
                </a:lnTo>
                <a:lnTo>
                  <a:pt x="225" y="859"/>
                </a:lnTo>
                <a:lnTo>
                  <a:pt x="225" y="859"/>
                </a:lnTo>
                <a:lnTo>
                  <a:pt x="226" y="881"/>
                </a:lnTo>
                <a:lnTo>
                  <a:pt x="228" y="903"/>
                </a:lnTo>
                <a:lnTo>
                  <a:pt x="231" y="920"/>
                </a:lnTo>
                <a:lnTo>
                  <a:pt x="231" y="920"/>
                </a:lnTo>
                <a:lnTo>
                  <a:pt x="233" y="931"/>
                </a:lnTo>
                <a:lnTo>
                  <a:pt x="238" y="943"/>
                </a:lnTo>
                <a:lnTo>
                  <a:pt x="252" y="971"/>
                </a:lnTo>
                <a:lnTo>
                  <a:pt x="268" y="999"/>
                </a:lnTo>
                <a:lnTo>
                  <a:pt x="276" y="1008"/>
                </a:lnTo>
                <a:lnTo>
                  <a:pt x="281" y="1015"/>
                </a:lnTo>
                <a:lnTo>
                  <a:pt x="281" y="1015"/>
                </a:lnTo>
                <a:lnTo>
                  <a:pt x="292" y="1026"/>
                </a:lnTo>
                <a:lnTo>
                  <a:pt x="299" y="1035"/>
                </a:lnTo>
                <a:lnTo>
                  <a:pt x="306" y="1045"/>
                </a:lnTo>
                <a:lnTo>
                  <a:pt x="306" y="1045"/>
                </a:lnTo>
                <a:lnTo>
                  <a:pt x="302" y="1067"/>
                </a:lnTo>
                <a:lnTo>
                  <a:pt x="290" y="1109"/>
                </a:lnTo>
                <a:lnTo>
                  <a:pt x="290" y="1109"/>
                </a:lnTo>
                <a:lnTo>
                  <a:pt x="287" y="1117"/>
                </a:lnTo>
                <a:lnTo>
                  <a:pt x="284" y="1124"/>
                </a:lnTo>
                <a:lnTo>
                  <a:pt x="278" y="1136"/>
                </a:lnTo>
                <a:lnTo>
                  <a:pt x="277" y="1141"/>
                </a:lnTo>
                <a:lnTo>
                  <a:pt x="278" y="1145"/>
                </a:lnTo>
                <a:lnTo>
                  <a:pt x="280" y="1149"/>
                </a:lnTo>
                <a:lnTo>
                  <a:pt x="286" y="1154"/>
                </a:lnTo>
                <a:lnTo>
                  <a:pt x="286" y="1154"/>
                </a:lnTo>
                <a:close/>
                <a:moveTo>
                  <a:pt x="303" y="849"/>
                </a:moveTo>
                <a:lnTo>
                  <a:pt x="325" y="847"/>
                </a:lnTo>
                <a:lnTo>
                  <a:pt x="325" y="847"/>
                </a:lnTo>
                <a:lnTo>
                  <a:pt x="323" y="900"/>
                </a:lnTo>
                <a:lnTo>
                  <a:pt x="323" y="900"/>
                </a:lnTo>
                <a:lnTo>
                  <a:pt x="328" y="949"/>
                </a:lnTo>
                <a:lnTo>
                  <a:pt x="331" y="990"/>
                </a:lnTo>
                <a:lnTo>
                  <a:pt x="319" y="943"/>
                </a:lnTo>
                <a:lnTo>
                  <a:pt x="312" y="950"/>
                </a:lnTo>
                <a:lnTo>
                  <a:pt x="312" y="950"/>
                </a:lnTo>
                <a:lnTo>
                  <a:pt x="296" y="909"/>
                </a:lnTo>
                <a:lnTo>
                  <a:pt x="296" y="909"/>
                </a:lnTo>
                <a:lnTo>
                  <a:pt x="297" y="904"/>
                </a:lnTo>
                <a:lnTo>
                  <a:pt x="298" y="893"/>
                </a:lnTo>
                <a:lnTo>
                  <a:pt x="303" y="873"/>
                </a:lnTo>
                <a:lnTo>
                  <a:pt x="303" y="873"/>
                </a:lnTo>
                <a:lnTo>
                  <a:pt x="303" y="866"/>
                </a:lnTo>
                <a:lnTo>
                  <a:pt x="303" y="858"/>
                </a:lnTo>
                <a:lnTo>
                  <a:pt x="303" y="849"/>
                </a:lnTo>
                <a:lnTo>
                  <a:pt x="303" y="84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31">
            <a:extLst>
              <a:ext uri="{FF2B5EF4-FFF2-40B4-BE49-F238E27FC236}">
                <a16:creationId xmlns:a16="http://schemas.microsoft.com/office/drawing/2014/main" id="{EDA62713-206A-43B0-AB73-C81B53458D3B}"/>
              </a:ext>
            </a:extLst>
          </p:cNvPr>
          <p:cNvSpPr>
            <a:spLocks noEditPoints="1"/>
          </p:cNvSpPr>
          <p:nvPr/>
        </p:nvSpPr>
        <p:spPr bwMode="auto">
          <a:xfrm>
            <a:off x="4547955" y="761642"/>
            <a:ext cx="720080" cy="1690974"/>
          </a:xfrm>
          <a:custGeom>
            <a:avLst/>
            <a:gdLst>
              <a:gd name="T0" fmla="*/ 260 w 534"/>
              <a:gd name="T1" fmla="*/ 207 h 1254"/>
              <a:gd name="T2" fmla="*/ 252 w 534"/>
              <a:gd name="T3" fmla="*/ 270 h 1254"/>
              <a:gd name="T4" fmla="*/ 201 w 534"/>
              <a:gd name="T5" fmla="*/ 289 h 1254"/>
              <a:gd name="T6" fmla="*/ 181 w 534"/>
              <a:gd name="T7" fmla="*/ 312 h 1254"/>
              <a:gd name="T8" fmla="*/ 167 w 534"/>
              <a:gd name="T9" fmla="*/ 395 h 1254"/>
              <a:gd name="T10" fmla="*/ 119 w 534"/>
              <a:gd name="T11" fmla="*/ 498 h 1254"/>
              <a:gd name="T12" fmla="*/ 101 w 534"/>
              <a:gd name="T13" fmla="*/ 612 h 1254"/>
              <a:gd name="T14" fmla="*/ 103 w 534"/>
              <a:gd name="T15" fmla="*/ 636 h 1254"/>
              <a:gd name="T16" fmla="*/ 146 w 534"/>
              <a:gd name="T17" fmla="*/ 662 h 1254"/>
              <a:gd name="T18" fmla="*/ 195 w 534"/>
              <a:gd name="T19" fmla="*/ 663 h 1254"/>
              <a:gd name="T20" fmla="*/ 202 w 534"/>
              <a:gd name="T21" fmla="*/ 708 h 1254"/>
              <a:gd name="T22" fmla="*/ 215 w 534"/>
              <a:gd name="T23" fmla="*/ 794 h 1254"/>
              <a:gd name="T24" fmla="*/ 231 w 534"/>
              <a:gd name="T25" fmla="*/ 848 h 1254"/>
              <a:gd name="T26" fmla="*/ 252 w 534"/>
              <a:gd name="T27" fmla="*/ 975 h 1254"/>
              <a:gd name="T28" fmla="*/ 278 w 534"/>
              <a:gd name="T29" fmla="*/ 1109 h 1254"/>
              <a:gd name="T30" fmla="*/ 291 w 534"/>
              <a:gd name="T31" fmla="*/ 1134 h 1254"/>
              <a:gd name="T32" fmla="*/ 295 w 534"/>
              <a:gd name="T33" fmla="*/ 1190 h 1254"/>
              <a:gd name="T34" fmla="*/ 304 w 534"/>
              <a:gd name="T35" fmla="*/ 1209 h 1254"/>
              <a:gd name="T36" fmla="*/ 339 w 534"/>
              <a:gd name="T37" fmla="*/ 1215 h 1254"/>
              <a:gd name="T38" fmla="*/ 353 w 534"/>
              <a:gd name="T39" fmla="*/ 1185 h 1254"/>
              <a:gd name="T40" fmla="*/ 361 w 534"/>
              <a:gd name="T41" fmla="*/ 1248 h 1254"/>
              <a:gd name="T42" fmla="*/ 411 w 534"/>
              <a:gd name="T43" fmla="*/ 1251 h 1254"/>
              <a:gd name="T44" fmla="*/ 419 w 534"/>
              <a:gd name="T45" fmla="*/ 1232 h 1254"/>
              <a:gd name="T46" fmla="*/ 404 w 534"/>
              <a:gd name="T47" fmla="*/ 1196 h 1254"/>
              <a:gd name="T48" fmla="*/ 410 w 534"/>
              <a:gd name="T49" fmla="*/ 1166 h 1254"/>
              <a:gd name="T50" fmla="*/ 400 w 534"/>
              <a:gd name="T51" fmla="*/ 1141 h 1254"/>
              <a:gd name="T52" fmla="*/ 421 w 534"/>
              <a:gd name="T53" fmla="*/ 970 h 1254"/>
              <a:gd name="T54" fmla="*/ 431 w 534"/>
              <a:gd name="T55" fmla="*/ 928 h 1254"/>
              <a:gd name="T56" fmla="*/ 423 w 534"/>
              <a:gd name="T57" fmla="*/ 845 h 1254"/>
              <a:gd name="T58" fmla="*/ 450 w 534"/>
              <a:gd name="T59" fmla="*/ 782 h 1254"/>
              <a:gd name="T60" fmla="*/ 472 w 534"/>
              <a:gd name="T61" fmla="*/ 638 h 1254"/>
              <a:gd name="T62" fmla="*/ 472 w 534"/>
              <a:gd name="T63" fmla="*/ 615 h 1254"/>
              <a:gd name="T64" fmla="*/ 464 w 534"/>
              <a:gd name="T65" fmla="*/ 582 h 1254"/>
              <a:gd name="T66" fmla="*/ 442 w 534"/>
              <a:gd name="T67" fmla="*/ 527 h 1254"/>
              <a:gd name="T68" fmla="*/ 476 w 534"/>
              <a:gd name="T69" fmla="*/ 529 h 1254"/>
              <a:gd name="T70" fmla="*/ 489 w 534"/>
              <a:gd name="T71" fmla="*/ 499 h 1254"/>
              <a:gd name="T72" fmla="*/ 465 w 534"/>
              <a:gd name="T73" fmla="*/ 401 h 1254"/>
              <a:gd name="T74" fmla="*/ 400 w 534"/>
              <a:gd name="T75" fmla="*/ 298 h 1254"/>
              <a:gd name="T76" fmla="*/ 381 w 534"/>
              <a:gd name="T77" fmla="*/ 263 h 1254"/>
              <a:gd name="T78" fmla="*/ 406 w 534"/>
              <a:gd name="T79" fmla="*/ 259 h 1254"/>
              <a:gd name="T80" fmla="*/ 406 w 534"/>
              <a:gd name="T81" fmla="*/ 242 h 1254"/>
              <a:gd name="T82" fmla="*/ 407 w 534"/>
              <a:gd name="T83" fmla="*/ 218 h 1254"/>
              <a:gd name="T84" fmla="*/ 425 w 534"/>
              <a:gd name="T85" fmla="*/ 193 h 1254"/>
              <a:gd name="T86" fmla="*/ 417 w 534"/>
              <a:gd name="T87" fmla="*/ 175 h 1254"/>
              <a:gd name="T88" fmla="*/ 423 w 534"/>
              <a:gd name="T89" fmla="*/ 141 h 1254"/>
              <a:gd name="T90" fmla="*/ 445 w 534"/>
              <a:gd name="T91" fmla="*/ 109 h 1254"/>
              <a:gd name="T92" fmla="*/ 501 w 534"/>
              <a:gd name="T93" fmla="*/ 97 h 1254"/>
              <a:gd name="T94" fmla="*/ 527 w 534"/>
              <a:gd name="T95" fmla="*/ 79 h 1254"/>
              <a:gd name="T96" fmla="*/ 453 w 534"/>
              <a:gd name="T97" fmla="*/ 30 h 1254"/>
              <a:gd name="T98" fmla="*/ 334 w 534"/>
              <a:gd name="T99" fmla="*/ 0 h 1254"/>
              <a:gd name="T100" fmla="*/ 163 w 534"/>
              <a:gd name="T101" fmla="*/ 40 h 1254"/>
              <a:gd name="T102" fmla="*/ 85 w 534"/>
              <a:gd name="T103" fmla="*/ 98 h 1254"/>
              <a:gd name="T104" fmla="*/ 8 w 534"/>
              <a:gd name="T105" fmla="*/ 228 h 1254"/>
              <a:gd name="T106" fmla="*/ 74 w 534"/>
              <a:gd name="T107" fmla="*/ 218 h 1254"/>
              <a:gd name="T108" fmla="*/ 183 w 534"/>
              <a:gd name="T109" fmla="*/ 200 h 1254"/>
              <a:gd name="T110" fmla="*/ 224 w 534"/>
              <a:gd name="T111" fmla="*/ 173 h 1254"/>
              <a:gd name="T112" fmla="*/ 342 w 534"/>
              <a:gd name="T113" fmla="*/ 939 h 1254"/>
              <a:gd name="T114" fmla="*/ 350 w 534"/>
              <a:gd name="T115" fmla="*/ 1050 h 1254"/>
              <a:gd name="T116" fmla="*/ 355 w 534"/>
              <a:gd name="T117" fmla="*/ 1093 h 1254"/>
              <a:gd name="T118" fmla="*/ 347 w 534"/>
              <a:gd name="T119" fmla="*/ 1108 h 1254"/>
              <a:gd name="T120" fmla="*/ 336 w 534"/>
              <a:gd name="T121" fmla="*/ 1105 h 1254"/>
              <a:gd name="T122" fmla="*/ 328 w 534"/>
              <a:gd name="T123" fmla="*/ 1025 h 1254"/>
              <a:gd name="T124" fmla="*/ 324 w 534"/>
              <a:gd name="T125" fmla="*/ 941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34" h="1254">
                <a:moveTo>
                  <a:pt x="264" y="162"/>
                </a:moveTo>
                <a:lnTo>
                  <a:pt x="264" y="162"/>
                </a:lnTo>
                <a:lnTo>
                  <a:pt x="264" y="173"/>
                </a:lnTo>
                <a:lnTo>
                  <a:pt x="262" y="195"/>
                </a:lnTo>
                <a:lnTo>
                  <a:pt x="262" y="195"/>
                </a:lnTo>
                <a:lnTo>
                  <a:pt x="260" y="207"/>
                </a:lnTo>
                <a:lnTo>
                  <a:pt x="258" y="215"/>
                </a:lnTo>
                <a:lnTo>
                  <a:pt x="253" y="231"/>
                </a:lnTo>
                <a:lnTo>
                  <a:pt x="253" y="231"/>
                </a:lnTo>
                <a:lnTo>
                  <a:pt x="252" y="241"/>
                </a:lnTo>
                <a:lnTo>
                  <a:pt x="252" y="254"/>
                </a:lnTo>
                <a:lnTo>
                  <a:pt x="252" y="270"/>
                </a:lnTo>
                <a:lnTo>
                  <a:pt x="252" y="270"/>
                </a:lnTo>
                <a:lnTo>
                  <a:pt x="238" y="277"/>
                </a:lnTo>
                <a:lnTo>
                  <a:pt x="225" y="283"/>
                </a:lnTo>
                <a:lnTo>
                  <a:pt x="214" y="286"/>
                </a:lnTo>
                <a:lnTo>
                  <a:pt x="214" y="286"/>
                </a:lnTo>
                <a:lnTo>
                  <a:pt x="201" y="289"/>
                </a:lnTo>
                <a:lnTo>
                  <a:pt x="195" y="291"/>
                </a:lnTo>
                <a:lnTo>
                  <a:pt x="191" y="295"/>
                </a:lnTo>
                <a:lnTo>
                  <a:pt x="191" y="295"/>
                </a:lnTo>
                <a:lnTo>
                  <a:pt x="187" y="297"/>
                </a:lnTo>
                <a:lnTo>
                  <a:pt x="185" y="300"/>
                </a:lnTo>
                <a:lnTo>
                  <a:pt x="181" y="312"/>
                </a:lnTo>
                <a:lnTo>
                  <a:pt x="179" y="323"/>
                </a:lnTo>
                <a:lnTo>
                  <a:pt x="178" y="331"/>
                </a:lnTo>
                <a:lnTo>
                  <a:pt x="178" y="331"/>
                </a:lnTo>
                <a:lnTo>
                  <a:pt x="173" y="362"/>
                </a:lnTo>
                <a:lnTo>
                  <a:pt x="167" y="395"/>
                </a:lnTo>
                <a:lnTo>
                  <a:pt x="167" y="395"/>
                </a:lnTo>
                <a:lnTo>
                  <a:pt x="159" y="490"/>
                </a:lnTo>
                <a:lnTo>
                  <a:pt x="159" y="490"/>
                </a:lnTo>
                <a:lnTo>
                  <a:pt x="141" y="491"/>
                </a:lnTo>
                <a:lnTo>
                  <a:pt x="128" y="494"/>
                </a:lnTo>
                <a:lnTo>
                  <a:pt x="123" y="496"/>
                </a:lnTo>
                <a:lnTo>
                  <a:pt x="119" y="498"/>
                </a:lnTo>
                <a:lnTo>
                  <a:pt x="119" y="498"/>
                </a:lnTo>
                <a:lnTo>
                  <a:pt x="118" y="504"/>
                </a:lnTo>
                <a:lnTo>
                  <a:pt x="116" y="517"/>
                </a:lnTo>
                <a:lnTo>
                  <a:pt x="110" y="555"/>
                </a:lnTo>
                <a:lnTo>
                  <a:pt x="103" y="595"/>
                </a:lnTo>
                <a:lnTo>
                  <a:pt x="101" y="612"/>
                </a:lnTo>
                <a:lnTo>
                  <a:pt x="97" y="621"/>
                </a:lnTo>
                <a:lnTo>
                  <a:pt x="97" y="621"/>
                </a:lnTo>
                <a:lnTo>
                  <a:pt x="96" y="626"/>
                </a:lnTo>
                <a:lnTo>
                  <a:pt x="96" y="630"/>
                </a:lnTo>
                <a:lnTo>
                  <a:pt x="99" y="633"/>
                </a:lnTo>
                <a:lnTo>
                  <a:pt x="103" y="636"/>
                </a:lnTo>
                <a:lnTo>
                  <a:pt x="116" y="642"/>
                </a:lnTo>
                <a:lnTo>
                  <a:pt x="124" y="646"/>
                </a:lnTo>
                <a:lnTo>
                  <a:pt x="135" y="655"/>
                </a:lnTo>
                <a:lnTo>
                  <a:pt x="135" y="655"/>
                </a:lnTo>
                <a:lnTo>
                  <a:pt x="140" y="658"/>
                </a:lnTo>
                <a:lnTo>
                  <a:pt x="146" y="662"/>
                </a:lnTo>
                <a:lnTo>
                  <a:pt x="150" y="664"/>
                </a:lnTo>
                <a:lnTo>
                  <a:pt x="156" y="665"/>
                </a:lnTo>
                <a:lnTo>
                  <a:pt x="168" y="666"/>
                </a:lnTo>
                <a:lnTo>
                  <a:pt x="179" y="666"/>
                </a:lnTo>
                <a:lnTo>
                  <a:pt x="188" y="665"/>
                </a:lnTo>
                <a:lnTo>
                  <a:pt x="195" y="663"/>
                </a:lnTo>
                <a:lnTo>
                  <a:pt x="202" y="660"/>
                </a:lnTo>
                <a:lnTo>
                  <a:pt x="202" y="660"/>
                </a:lnTo>
                <a:lnTo>
                  <a:pt x="202" y="669"/>
                </a:lnTo>
                <a:lnTo>
                  <a:pt x="202" y="697"/>
                </a:lnTo>
                <a:lnTo>
                  <a:pt x="202" y="697"/>
                </a:lnTo>
                <a:lnTo>
                  <a:pt x="202" y="708"/>
                </a:lnTo>
                <a:lnTo>
                  <a:pt x="205" y="719"/>
                </a:lnTo>
                <a:lnTo>
                  <a:pt x="208" y="742"/>
                </a:lnTo>
                <a:lnTo>
                  <a:pt x="212" y="766"/>
                </a:lnTo>
                <a:lnTo>
                  <a:pt x="214" y="786"/>
                </a:lnTo>
                <a:lnTo>
                  <a:pt x="214" y="786"/>
                </a:lnTo>
                <a:lnTo>
                  <a:pt x="215" y="794"/>
                </a:lnTo>
                <a:lnTo>
                  <a:pt x="218" y="803"/>
                </a:lnTo>
                <a:lnTo>
                  <a:pt x="223" y="817"/>
                </a:lnTo>
                <a:lnTo>
                  <a:pt x="227" y="831"/>
                </a:lnTo>
                <a:lnTo>
                  <a:pt x="230" y="839"/>
                </a:lnTo>
                <a:lnTo>
                  <a:pt x="231" y="848"/>
                </a:lnTo>
                <a:lnTo>
                  <a:pt x="231" y="848"/>
                </a:lnTo>
                <a:lnTo>
                  <a:pt x="232" y="877"/>
                </a:lnTo>
                <a:lnTo>
                  <a:pt x="233" y="920"/>
                </a:lnTo>
                <a:lnTo>
                  <a:pt x="233" y="973"/>
                </a:lnTo>
                <a:lnTo>
                  <a:pt x="233" y="973"/>
                </a:lnTo>
                <a:lnTo>
                  <a:pt x="252" y="975"/>
                </a:lnTo>
                <a:lnTo>
                  <a:pt x="252" y="975"/>
                </a:lnTo>
                <a:lnTo>
                  <a:pt x="256" y="984"/>
                </a:lnTo>
                <a:lnTo>
                  <a:pt x="260" y="996"/>
                </a:lnTo>
                <a:lnTo>
                  <a:pt x="260" y="996"/>
                </a:lnTo>
                <a:lnTo>
                  <a:pt x="264" y="1016"/>
                </a:lnTo>
                <a:lnTo>
                  <a:pt x="270" y="1055"/>
                </a:lnTo>
                <a:lnTo>
                  <a:pt x="278" y="1109"/>
                </a:lnTo>
                <a:lnTo>
                  <a:pt x="289" y="1113"/>
                </a:lnTo>
                <a:lnTo>
                  <a:pt x="289" y="1113"/>
                </a:lnTo>
                <a:lnTo>
                  <a:pt x="289" y="1119"/>
                </a:lnTo>
                <a:lnTo>
                  <a:pt x="289" y="1128"/>
                </a:lnTo>
                <a:lnTo>
                  <a:pt x="289" y="1128"/>
                </a:lnTo>
                <a:lnTo>
                  <a:pt x="291" y="1134"/>
                </a:lnTo>
                <a:lnTo>
                  <a:pt x="295" y="1140"/>
                </a:lnTo>
                <a:lnTo>
                  <a:pt x="295" y="1140"/>
                </a:lnTo>
                <a:lnTo>
                  <a:pt x="296" y="1148"/>
                </a:lnTo>
                <a:lnTo>
                  <a:pt x="297" y="1164"/>
                </a:lnTo>
                <a:lnTo>
                  <a:pt x="296" y="1179"/>
                </a:lnTo>
                <a:lnTo>
                  <a:pt x="295" y="1190"/>
                </a:lnTo>
                <a:lnTo>
                  <a:pt x="295" y="1190"/>
                </a:lnTo>
                <a:lnTo>
                  <a:pt x="295" y="1195"/>
                </a:lnTo>
                <a:lnTo>
                  <a:pt x="296" y="1198"/>
                </a:lnTo>
                <a:lnTo>
                  <a:pt x="301" y="1206"/>
                </a:lnTo>
                <a:lnTo>
                  <a:pt x="301" y="1206"/>
                </a:lnTo>
                <a:lnTo>
                  <a:pt x="304" y="1209"/>
                </a:lnTo>
                <a:lnTo>
                  <a:pt x="308" y="1211"/>
                </a:lnTo>
                <a:lnTo>
                  <a:pt x="317" y="1215"/>
                </a:lnTo>
                <a:lnTo>
                  <a:pt x="323" y="1216"/>
                </a:lnTo>
                <a:lnTo>
                  <a:pt x="329" y="1217"/>
                </a:lnTo>
                <a:lnTo>
                  <a:pt x="334" y="1216"/>
                </a:lnTo>
                <a:lnTo>
                  <a:pt x="339" y="1215"/>
                </a:lnTo>
                <a:lnTo>
                  <a:pt x="339" y="1215"/>
                </a:lnTo>
                <a:lnTo>
                  <a:pt x="342" y="1211"/>
                </a:lnTo>
                <a:lnTo>
                  <a:pt x="344" y="1206"/>
                </a:lnTo>
                <a:lnTo>
                  <a:pt x="349" y="1197"/>
                </a:lnTo>
                <a:lnTo>
                  <a:pt x="353" y="1185"/>
                </a:lnTo>
                <a:lnTo>
                  <a:pt x="353" y="1185"/>
                </a:lnTo>
                <a:lnTo>
                  <a:pt x="353" y="1214"/>
                </a:lnTo>
                <a:lnTo>
                  <a:pt x="354" y="1235"/>
                </a:lnTo>
                <a:lnTo>
                  <a:pt x="355" y="1245"/>
                </a:lnTo>
                <a:lnTo>
                  <a:pt x="355" y="1245"/>
                </a:lnTo>
                <a:lnTo>
                  <a:pt x="356" y="1247"/>
                </a:lnTo>
                <a:lnTo>
                  <a:pt x="361" y="1248"/>
                </a:lnTo>
                <a:lnTo>
                  <a:pt x="376" y="1251"/>
                </a:lnTo>
                <a:lnTo>
                  <a:pt x="392" y="1254"/>
                </a:lnTo>
                <a:lnTo>
                  <a:pt x="399" y="1254"/>
                </a:lnTo>
                <a:lnTo>
                  <a:pt x="404" y="1254"/>
                </a:lnTo>
                <a:lnTo>
                  <a:pt x="404" y="1254"/>
                </a:lnTo>
                <a:lnTo>
                  <a:pt x="411" y="1251"/>
                </a:lnTo>
                <a:lnTo>
                  <a:pt x="414" y="1250"/>
                </a:lnTo>
                <a:lnTo>
                  <a:pt x="416" y="1249"/>
                </a:lnTo>
                <a:lnTo>
                  <a:pt x="418" y="1247"/>
                </a:lnTo>
                <a:lnTo>
                  <a:pt x="419" y="1243"/>
                </a:lnTo>
                <a:lnTo>
                  <a:pt x="419" y="1232"/>
                </a:lnTo>
                <a:lnTo>
                  <a:pt x="419" y="1232"/>
                </a:lnTo>
                <a:lnTo>
                  <a:pt x="417" y="1221"/>
                </a:lnTo>
                <a:lnTo>
                  <a:pt x="413" y="1214"/>
                </a:lnTo>
                <a:lnTo>
                  <a:pt x="410" y="1209"/>
                </a:lnTo>
                <a:lnTo>
                  <a:pt x="408" y="1206"/>
                </a:lnTo>
                <a:lnTo>
                  <a:pt x="408" y="1206"/>
                </a:lnTo>
                <a:lnTo>
                  <a:pt x="404" y="1196"/>
                </a:lnTo>
                <a:lnTo>
                  <a:pt x="401" y="1190"/>
                </a:lnTo>
                <a:lnTo>
                  <a:pt x="400" y="1185"/>
                </a:lnTo>
                <a:lnTo>
                  <a:pt x="400" y="1185"/>
                </a:lnTo>
                <a:lnTo>
                  <a:pt x="408" y="1169"/>
                </a:lnTo>
                <a:lnTo>
                  <a:pt x="408" y="1169"/>
                </a:lnTo>
                <a:lnTo>
                  <a:pt x="410" y="1166"/>
                </a:lnTo>
                <a:lnTo>
                  <a:pt x="410" y="1165"/>
                </a:lnTo>
                <a:lnTo>
                  <a:pt x="407" y="1160"/>
                </a:lnTo>
                <a:lnTo>
                  <a:pt x="402" y="1152"/>
                </a:lnTo>
                <a:lnTo>
                  <a:pt x="402" y="1152"/>
                </a:lnTo>
                <a:lnTo>
                  <a:pt x="400" y="1147"/>
                </a:lnTo>
                <a:lnTo>
                  <a:pt x="400" y="1141"/>
                </a:lnTo>
                <a:lnTo>
                  <a:pt x="400" y="1134"/>
                </a:lnTo>
                <a:lnTo>
                  <a:pt x="402" y="1126"/>
                </a:lnTo>
                <a:lnTo>
                  <a:pt x="402" y="1126"/>
                </a:lnTo>
                <a:lnTo>
                  <a:pt x="407" y="1093"/>
                </a:lnTo>
                <a:lnTo>
                  <a:pt x="414" y="1030"/>
                </a:lnTo>
                <a:lnTo>
                  <a:pt x="421" y="970"/>
                </a:lnTo>
                <a:lnTo>
                  <a:pt x="425" y="942"/>
                </a:lnTo>
                <a:lnTo>
                  <a:pt x="425" y="942"/>
                </a:lnTo>
                <a:lnTo>
                  <a:pt x="426" y="940"/>
                </a:lnTo>
                <a:lnTo>
                  <a:pt x="429" y="935"/>
                </a:lnTo>
                <a:lnTo>
                  <a:pt x="431" y="928"/>
                </a:lnTo>
                <a:lnTo>
                  <a:pt x="431" y="928"/>
                </a:lnTo>
                <a:lnTo>
                  <a:pt x="423" y="906"/>
                </a:lnTo>
                <a:lnTo>
                  <a:pt x="423" y="906"/>
                </a:lnTo>
                <a:lnTo>
                  <a:pt x="421" y="895"/>
                </a:lnTo>
                <a:lnTo>
                  <a:pt x="421" y="877"/>
                </a:lnTo>
                <a:lnTo>
                  <a:pt x="421" y="859"/>
                </a:lnTo>
                <a:lnTo>
                  <a:pt x="423" y="845"/>
                </a:lnTo>
                <a:lnTo>
                  <a:pt x="423" y="845"/>
                </a:lnTo>
                <a:lnTo>
                  <a:pt x="427" y="833"/>
                </a:lnTo>
                <a:lnTo>
                  <a:pt x="434" y="818"/>
                </a:lnTo>
                <a:lnTo>
                  <a:pt x="447" y="792"/>
                </a:lnTo>
                <a:lnTo>
                  <a:pt x="447" y="792"/>
                </a:lnTo>
                <a:lnTo>
                  <a:pt x="450" y="782"/>
                </a:lnTo>
                <a:lnTo>
                  <a:pt x="451" y="764"/>
                </a:lnTo>
                <a:lnTo>
                  <a:pt x="453" y="711"/>
                </a:lnTo>
                <a:lnTo>
                  <a:pt x="456" y="660"/>
                </a:lnTo>
                <a:lnTo>
                  <a:pt x="457" y="644"/>
                </a:lnTo>
                <a:lnTo>
                  <a:pt x="458" y="638"/>
                </a:lnTo>
                <a:lnTo>
                  <a:pt x="472" y="638"/>
                </a:lnTo>
                <a:lnTo>
                  <a:pt x="472" y="638"/>
                </a:lnTo>
                <a:lnTo>
                  <a:pt x="474" y="637"/>
                </a:lnTo>
                <a:lnTo>
                  <a:pt x="475" y="634"/>
                </a:lnTo>
                <a:lnTo>
                  <a:pt x="474" y="627"/>
                </a:lnTo>
                <a:lnTo>
                  <a:pt x="472" y="620"/>
                </a:lnTo>
                <a:lnTo>
                  <a:pt x="472" y="615"/>
                </a:lnTo>
                <a:lnTo>
                  <a:pt x="472" y="615"/>
                </a:lnTo>
                <a:lnTo>
                  <a:pt x="471" y="610"/>
                </a:lnTo>
                <a:lnTo>
                  <a:pt x="468" y="600"/>
                </a:lnTo>
                <a:lnTo>
                  <a:pt x="464" y="591"/>
                </a:lnTo>
                <a:lnTo>
                  <a:pt x="463" y="586"/>
                </a:lnTo>
                <a:lnTo>
                  <a:pt x="464" y="582"/>
                </a:lnTo>
                <a:lnTo>
                  <a:pt x="464" y="582"/>
                </a:lnTo>
                <a:lnTo>
                  <a:pt x="464" y="578"/>
                </a:lnTo>
                <a:lnTo>
                  <a:pt x="462" y="569"/>
                </a:lnTo>
                <a:lnTo>
                  <a:pt x="453" y="552"/>
                </a:lnTo>
                <a:lnTo>
                  <a:pt x="442" y="527"/>
                </a:lnTo>
                <a:lnTo>
                  <a:pt x="442" y="527"/>
                </a:lnTo>
                <a:lnTo>
                  <a:pt x="445" y="528"/>
                </a:lnTo>
                <a:lnTo>
                  <a:pt x="456" y="530"/>
                </a:lnTo>
                <a:lnTo>
                  <a:pt x="468" y="531"/>
                </a:lnTo>
                <a:lnTo>
                  <a:pt x="472" y="530"/>
                </a:lnTo>
                <a:lnTo>
                  <a:pt x="476" y="529"/>
                </a:lnTo>
                <a:lnTo>
                  <a:pt x="476" y="529"/>
                </a:lnTo>
                <a:lnTo>
                  <a:pt x="482" y="523"/>
                </a:lnTo>
                <a:lnTo>
                  <a:pt x="485" y="517"/>
                </a:lnTo>
                <a:lnTo>
                  <a:pt x="488" y="510"/>
                </a:lnTo>
                <a:lnTo>
                  <a:pt x="489" y="504"/>
                </a:lnTo>
                <a:lnTo>
                  <a:pt x="489" y="504"/>
                </a:lnTo>
                <a:lnTo>
                  <a:pt x="489" y="499"/>
                </a:lnTo>
                <a:lnTo>
                  <a:pt x="488" y="494"/>
                </a:lnTo>
                <a:lnTo>
                  <a:pt x="483" y="479"/>
                </a:lnTo>
                <a:lnTo>
                  <a:pt x="476" y="459"/>
                </a:lnTo>
                <a:lnTo>
                  <a:pt x="476" y="459"/>
                </a:lnTo>
                <a:lnTo>
                  <a:pt x="470" y="427"/>
                </a:lnTo>
                <a:lnTo>
                  <a:pt x="465" y="401"/>
                </a:lnTo>
                <a:lnTo>
                  <a:pt x="459" y="376"/>
                </a:lnTo>
                <a:lnTo>
                  <a:pt x="459" y="376"/>
                </a:lnTo>
                <a:lnTo>
                  <a:pt x="445" y="317"/>
                </a:lnTo>
                <a:lnTo>
                  <a:pt x="406" y="304"/>
                </a:lnTo>
                <a:lnTo>
                  <a:pt x="406" y="304"/>
                </a:lnTo>
                <a:lnTo>
                  <a:pt x="400" y="298"/>
                </a:lnTo>
                <a:lnTo>
                  <a:pt x="395" y="292"/>
                </a:lnTo>
                <a:lnTo>
                  <a:pt x="392" y="286"/>
                </a:lnTo>
                <a:lnTo>
                  <a:pt x="392" y="286"/>
                </a:lnTo>
                <a:lnTo>
                  <a:pt x="385" y="271"/>
                </a:lnTo>
                <a:lnTo>
                  <a:pt x="381" y="263"/>
                </a:lnTo>
                <a:lnTo>
                  <a:pt x="381" y="263"/>
                </a:lnTo>
                <a:lnTo>
                  <a:pt x="394" y="265"/>
                </a:lnTo>
                <a:lnTo>
                  <a:pt x="394" y="265"/>
                </a:lnTo>
                <a:lnTo>
                  <a:pt x="397" y="265"/>
                </a:lnTo>
                <a:lnTo>
                  <a:pt x="399" y="264"/>
                </a:lnTo>
                <a:lnTo>
                  <a:pt x="406" y="259"/>
                </a:lnTo>
                <a:lnTo>
                  <a:pt x="406" y="259"/>
                </a:lnTo>
                <a:lnTo>
                  <a:pt x="408" y="257"/>
                </a:lnTo>
                <a:lnTo>
                  <a:pt x="410" y="254"/>
                </a:lnTo>
                <a:lnTo>
                  <a:pt x="410" y="252"/>
                </a:lnTo>
                <a:lnTo>
                  <a:pt x="410" y="250"/>
                </a:lnTo>
                <a:lnTo>
                  <a:pt x="406" y="242"/>
                </a:lnTo>
                <a:lnTo>
                  <a:pt x="406" y="242"/>
                </a:lnTo>
                <a:lnTo>
                  <a:pt x="408" y="234"/>
                </a:lnTo>
                <a:lnTo>
                  <a:pt x="410" y="227"/>
                </a:lnTo>
                <a:lnTo>
                  <a:pt x="410" y="225"/>
                </a:lnTo>
                <a:lnTo>
                  <a:pt x="408" y="222"/>
                </a:lnTo>
                <a:lnTo>
                  <a:pt x="408" y="222"/>
                </a:lnTo>
                <a:lnTo>
                  <a:pt x="407" y="218"/>
                </a:lnTo>
                <a:lnTo>
                  <a:pt x="407" y="213"/>
                </a:lnTo>
                <a:lnTo>
                  <a:pt x="408" y="208"/>
                </a:lnTo>
                <a:lnTo>
                  <a:pt x="408" y="208"/>
                </a:lnTo>
                <a:lnTo>
                  <a:pt x="411" y="205"/>
                </a:lnTo>
                <a:lnTo>
                  <a:pt x="417" y="201"/>
                </a:lnTo>
                <a:lnTo>
                  <a:pt x="425" y="193"/>
                </a:lnTo>
                <a:lnTo>
                  <a:pt x="425" y="193"/>
                </a:lnTo>
                <a:lnTo>
                  <a:pt x="424" y="190"/>
                </a:lnTo>
                <a:lnTo>
                  <a:pt x="420" y="184"/>
                </a:lnTo>
                <a:lnTo>
                  <a:pt x="418" y="179"/>
                </a:lnTo>
                <a:lnTo>
                  <a:pt x="417" y="175"/>
                </a:lnTo>
                <a:lnTo>
                  <a:pt x="417" y="175"/>
                </a:lnTo>
                <a:lnTo>
                  <a:pt x="420" y="164"/>
                </a:lnTo>
                <a:lnTo>
                  <a:pt x="424" y="155"/>
                </a:lnTo>
                <a:lnTo>
                  <a:pt x="425" y="148"/>
                </a:lnTo>
                <a:lnTo>
                  <a:pt x="425" y="148"/>
                </a:lnTo>
                <a:lnTo>
                  <a:pt x="424" y="144"/>
                </a:lnTo>
                <a:lnTo>
                  <a:pt x="423" y="141"/>
                </a:lnTo>
                <a:lnTo>
                  <a:pt x="418" y="134"/>
                </a:lnTo>
                <a:lnTo>
                  <a:pt x="411" y="125"/>
                </a:lnTo>
                <a:lnTo>
                  <a:pt x="411" y="125"/>
                </a:lnTo>
                <a:lnTo>
                  <a:pt x="420" y="119"/>
                </a:lnTo>
                <a:lnTo>
                  <a:pt x="432" y="115"/>
                </a:lnTo>
                <a:lnTo>
                  <a:pt x="445" y="109"/>
                </a:lnTo>
                <a:lnTo>
                  <a:pt x="445" y="109"/>
                </a:lnTo>
                <a:lnTo>
                  <a:pt x="461" y="105"/>
                </a:lnTo>
                <a:lnTo>
                  <a:pt x="476" y="103"/>
                </a:lnTo>
                <a:lnTo>
                  <a:pt x="490" y="100"/>
                </a:lnTo>
                <a:lnTo>
                  <a:pt x="496" y="98"/>
                </a:lnTo>
                <a:lnTo>
                  <a:pt x="501" y="97"/>
                </a:lnTo>
                <a:lnTo>
                  <a:pt x="501" y="97"/>
                </a:lnTo>
                <a:lnTo>
                  <a:pt x="511" y="92"/>
                </a:lnTo>
                <a:lnTo>
                  <a:pt x="522" y="89"/>
                </a:lnTo>
                <a:lnTo>
                  <a:pt x="534" y="86"/>
                </a:lnTo>
                <a:lnTo>
                  <a:pt x="534" y="86"/>
                </a:lnTo>
                <a:lnTo>
                  <a:pt x="527" y="79"/>
                </a:lnTo>
                <a:lnTo>
                  <a:pt x="507" y="64"/>
                </a:lnTo>
                <a:lnTo>
                  <a:pt x="495" y="54"/>
                </a:lnTo>
                <a:lnTo>
                  <a:pt x="481" y="46"/>
                </a:lnTo>
                <a:lnTo>
                  <a:pt x="468" y="38"/>
                </a:lnTo>
                <a:lnTo>
                  <a:pt x="453" y="30"/>
                </a:lnTo>
                <a:lnTo>
                  <a:pt x="453" y="30"/>
                </a:lnTo>
                <a:lnTo>
                  <a:pt x="439" y="25"/>
                </a:lnTo>
                <a:lnTo>
                  <a:pt x="421" y="20"/>
                </a:lnTo>
                <a:lnTo>
                  <a:pt x="382" y="9"/>
                </a:lnTo>
                <a:lnTo>
                  <a:pt x="350" y="2"/>
                </a:lnTo>
                <a:lnTo>
                  <a:pt x="334" y="0"/>
                </a:lnTo>
                <a:lnTo>
                  <a:pt x="334" y="0"/>
                </a:lnTo>
                <a:lnTo>
                  <a:pt x="277" y="4"/>
                </a:lnTo>
                <a:lnTo>
                  <a:pt x="223" y="10"/>
                </a:lnTo>
                <a:lnTo>
                  <a:pt x="205" y="20"/>
                </a:lnTo>
                <a:lnTo>
                  <a:pt x="172" y="36"/>
                </a:lnTo>
                <a:lnTo>
                  <a:pt x="172" y="36"/>
                </a:lnTo>
                <a:lnTo>
                  <a:pt x="163" y="40"/>
                </a:lnTo>
                <a:lnTo>
                  <a:pt x="154" y="44"/>
                </a:lnTo>
                <a:lnTo>
                  <a:pt x="143" y="49"/>
                </a:lnTo>
                <a:lnTo>
                  <a:pt x="129" y="58"/>
                </a:lnTo>
                <a:lnTo>
                  <a:pt x="115" y="68"/>
                </a:lnTo>
                <a:lnTo>
                  <a:pt x="99" y="81"/>
                </a:lnTo>
                <a:lnTo>
                  <a:pt x="85" y="98"/>
                </a:lnTo>
                <a:lnTo>
                  <a:pt x="85" y="98"/>
                </a:lnTo>
                <a:lnTo>
                  <a:pt x="70" y="118"/>
                </a:lnTo>
                <a:lnTo>
                  <a:pt x="56" y="142"/>
                </a:lnTo>
                <a:lnTo>
                  <a:pt x="41" y="165"/>
                </a:lnTo>
                <a:lnTo>
                  <a:pt x="28" y="189"/>
                </a:lnTo>
                <a:lnTo>
                  <a:pt x="8" y="228"/>
                </a:lnTo>
                <a:lnTo>
                  <a:pt x="0" y="245"/>
                </a:lnTo>
                <a:lnTo>
                  <a:pt x="0" y="245"/>
                </a:lnTo>
                <a:lnTo>
                  <a:pt x="26" y="235"/>
                </a:lnTo>
                <a:lnTo>
                  <a:pt x="51" y="227"/>
                </a:lnTo>
                <a:lnTo>
                  <a:pt x="74" y="218"/>
                </a:lnTo>
                <a:lnTo>
                  <a:pt x="74" y="218"/>
                </a:lnTo>
                <a:lnTo>
                  <a:pt x="86" y="214"/>
                </a:lnTo>
                <a:lnTo>
                  <a:pt x="101" y="209"/>
                </a:lnTo>
                <a:lnTo>
                  <a:pt x="129" y="205"/>
                </a:lnTo>
                <a:lnTo>
                  <a:pt x="151" y="201"/>
                </a:lnTo>
                <a:lnTo>
                  <a:pt x="161" y="200"/>
                </a:lnTo>
                <a:lnTo>
                  <a:pt x="183" y="200"/>
                </a:lnTo>
                <a:lnTo>
                  <a:pt x="183" y="200"/>
                </a:lnTo>
                <a:lnTo>
                  <a:pt x="189" y="194"/>
                </a:lnTo>
                <a:lnTo>
                  <a:pt x="208" y="181"/>
                </a:lnTo>
                <a:lnTo>
                  <a:pt x="208" y="181"/>
                </a:lnTo>
                <a:lnTo>
                  <a:pt x="215" y="177"/>
                </a:lnTo>
                <a:lnTo>
                  <a:pt x="224" y="173"/>
                </a:lnTo>
                <a:lnTo>
                  <a:pt x="243" y="168"/>
                </a:lnTo>
                <a:lnTo>
                  <a:pt x="264" y="162"/>
                </a:lnTo>
                <a:lnTo>
                  <a:pt x="264" y="162"/>
                </a:lnTo>
                <a:close/>
                <a:moveTo>
                  <a:pt x="333" y="928"/>
                </a:moveTo>
                <a:lnTo>
                  <a:pt x="334" y="922"/>
                </a:lnTo>
                <a:lnTo>
                  <a:pt x="342" y="939"/>
                </a:lnTo>
                <a:lnTo>
                  <a:pt x="348" y="939"/>
                </a:lnTo>
                <a:lnTo>
                  <a:pt x="348" y="939"/>
                </a:lnTo>
                <a:lnTo>
                  <a:pt x="348" y="962"/>
                </a:lnTo>
                <a:lnTo>
                  <a:pt x="348" y="1006"/>
                </a:lnTo>
                <a:lnTo>
                  <a:pt x="348" y="1006"/>
                </a:lnTo>
                <a:lnTo>
                  <a:pt x="350" y="1050"/>
                </a:lnTo>
                <a:lnTo>
                  <a:pt x="352" y="1067"/>
                </a:lnTo>
                <a:lnTo>
                  <a:pt x="353" y="1076"/>
                </a:lnTo>
                <a:lnTo>
                  <a:pt x="353" y="1076"/>
                </a:lnTo>
                <a:lnTo>
                  <a:pt x="354" y="1083"/>
                </a:lnTo>
                <a:lnTo>
                  <a:pt x="355" y="1093"/>
                </a:lnTo>
                <a:lnTo>
                  <a:pt x="355" y="1093"/>
                </a:lnTo>
                <a:lnTo>
                  <a:pt x="354" y="1097"/>
                </a:lnTo>
                <a:lnTo>
                  <a:pt x="353" y="1101"/>
                </a:lnTo>
                <a:lnTo>
                  <a:pt x="348" y="1107"/>
                </a:lnTo>
                <a:lnTo>
                  <a:pt x="348" y="1107"/>
                </a:lnTo>
                <a:lnTo>
                  <a:pt x="348" y="1108"/>
                </a:lnTo>
                <a:lnTo>
                  <a:pt x="347" y="1108"/>
                </a:lnTo>
                <a:lnTo>
                  <a:pt x="346" y="1108"/>
                </a:lnTo>
                <a:lnTo>
                  <a:pt x="344" y="1107"/>
                </a:lnTo>
                <a:lnTo>
                  <a:pt x="344" y="1107"/>
                </a:lnTo>
                <a:lnTo>
                  <a:pt x="340" y="1106"/>
                </a:lnTo>
                <a:lnTo>
                  <a:pt x="336" y="1105"/>
                </a:lnTo>
                <a:lnTo>
                  <a:pt x="336" y="1105"/>
                </a:lnTo>
                <a:lnTo>
                  <a:pt x="333" y="1095"/>
                </a:lnTo>
                <a:lnTo>
                  <a:pt x="330" y="1084"/>
                </a:lnTo>
                <a:lnTo>
                  <a:pt x="330" y="1084"/>
                </a:lnTo>
                <a:lnTo>
                  <a:pt x="329" y="1058"/>
                </a:lnTo>
                <a:lnTo>
                  <a:pt x="328" y="1025"/>
                </a:lnTo>
                <a:lnTo>
                  <a:pt x="328" y="1025"/>
                </a:lnTo>
                <a:lnTo>
                  <a:pt x="327" y="1006"/>
                </a:lnTo>
                <a:lnTo>
                  <a:pt x="324" y="979"/>
                </a:lnTo>
                <a:lnTo>
                  <a:pt x="322" y="953"/>
                </a:lnTo>
                <a:lnTo>
                  <a:pt x="322" y="942"/>
                </a:lnTo>
                <a:lnTo>
                  <a:pt x="322" y="942"/>
                </a:lnTo>
                <a:lnTo>
                  <a:pt x="324" y="941"/>
                </a:lnTo>
                <a:lnTo>
                  <a:pt x="328" y="935"/>
                </a:lnTo>
                <a:lnTo>
                  <a:pt x="333" y="928"/>
                </a:lnTo>
                <a:lnTo>
                  <a:pt x="333" y="92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2E76AED8-1EAE-46EB-BCC1-0BCF95DFED35}"/>
              </a:ext>
            </a:extLst>
          </p:cNvPr>
          <p:cNvSpPr>
            <a:spLocks/>
          </p:cNvSpPr>
          <p:nvPr/>
        </p:nvSpPr>
        <p:spPr bwMode="auto">
          <a:xfrm>
            <a:off x="6395212" y="761642"/>
            <a:ext cx="929450" cy="1677345"/>
          </a:xfrm>
          <a:custGeom>
            <a:avLst/>
            <a:gdLst>
              <a:gd name="T0" fmla="*/ 227 w 686"/>
              <a:gd name="T1" fmla="*/ 239 h 1238"/>
              <a:gd name="T2" fmla="*/ 261 w 686"/>
              <a:gd name="T3" fmla="*/ 275 h 1238"/>
              <a:gd name="T4" fmla="*/ 262 w 686"/>
              <a:gd name="T5" fmla="*/ 300 h 1238"/>
              <a:gd name="T6" fmla="*/ 257 w 686"/>
              <a:gd name="T7" fmla="*/ 285 h 1238"/>
              <a:gd name="T8" fmla="*/ 232 w 686"/>
              <a:gd name="T9" fmla="*/ 267 h 1238"/>
              <a:gd name="T10" fmla="*/ 196 w 686"/>
              <a:gd name="T11" fmla="*/ 271 h 1238"/>
              <a:gd name="T12" fmla="*/ 177 w 686"/>
              <a:gd name="T13" fmla="*/ 303 h 1238"/>
              <a:gd name="T14" fmla="*/ 178 w 686"/>
              <a:gd name="T15" fmla="*/ 350 h 1238"/>
              <a:gd name="T16" fmla="*/ 144 w 686"/>
              <a:gd name="T17" fmla="*/ 437 h 1238"/>
              <a:gd name="T18" fmla="*/ 132 w 686"/>
              <a:gd name="T19" fmla="*/ 467 h 1238"/>
              <a:gd name="T20" fmla="*/ 130 w 686"/>
              <a:gd name="T21" fmla="*/ 538 h 1238"/>
              <a:gd name="T22" fmla="*/ 140 w 686"/>
              <a:gd name="T23" fmla="*/ 559 h 1238"/>
              <a:gd name="T24" fmla="*/ 196 w 686"/>
              <a:gd name="T25" fmla="*/ 539 h 1238"/>
              <a:gd name="T26" fmla="*/ 156 w 686"/>
              <a:gd name="T27" fmla="*/ 658 h 1238"/>
              <a:gd name="T28" fmla="*/ 157 w 686"/>
              <a:gd name="T29" fmla="*/ 673 h 1238"/>
              <a:gd name="T30" fmla="*/ 156 w 686"/>
              <a:gd name="T31" fmla="*/ 724 h 1238"/>
              <a:gd name="T32" fmla="*/ 193 w 686"/>
              <a:gd name="T33" fmla="*/ 729 h 1238"/>
              <a:gd name="T34" fmla="*/ 201 w 686"/>
              <a:gd name="T35" fmla="*/ 625 h 1238"/>
              <a:gd name="T36" fmla="*/ 221 w 686"/>
              <a:gd name="T37" fmla="*/ 776 h 1238"/>
              <a:gd name="T38" fmla="*/ 220 w 686"/>
              <a:gd name="T39" fmla="*/ 890 h 1238"/>
              <a:gd name="T40" fmla="*/ 187 w 686"/>
              <a:gd name="T41" fmla="*/ 962 h 1238"/>
              <a:gd name="T42" fmla="*/ 156 w 686"/>
              <a:gd name="T43" fmla="*/ 1124 h 1238"/>
              <a:gd name="T44" fmla="*/ 144 w 686"/>
              <a:gd name="T45" fmla="*/ 1175 h 1238"/>
              <a:gd name="T46" fmla="*/ 165 w 686"/>
              <a:gd name="T47" fmla="*/ 1211 h 1238"/>
              <a:gd name="T48" fmla="*/ 219 w 686"/>
              <a:gd name="T49" fmla="*/ 1220 h 1238"/>
              <a:gd name="T50" fmla="*/ 224 w 686"/>
              <a:gd name="T51" fmla="*/ 1183 h 1238"/>
              <a:gd name="T52" fmla="*/ 219 w 686"/>
              <a:gd name="T53" fmla="*/ 1150 h 1238"/>
              <a:gd name="T54" fmla="*/ 262 w 686"/>
              <a:gd name="T55" fmla="*/ 976 h 1238"/>
              <a:gd name="T56" fmla="*/ 303 w 686"/>
              <a:gd name="T57" fmla="*/ 808 h 1238"/>
              <a:gd name="T58" fmla="*/ 318 w 686"/>
              <a:gd name="T59" fmla="*/ 812 h 1238"/>
              <a:gd name="T60" fmla="*/ 330 w 686"/>
              <a:gd name="T61" fmla="*/ 924 h 1238"/>
              <a:gd name="T62" fmla="*/ 309 w 686"/>
              <a:gd name="T63" fmla="*/ 1045 h 1238"/>
              <a:gd name="T64" fmla="*/ 282 w 686"/>
              <a:gd name="T65" fmla="*/ 1134 h 1238"/>
              <a:gd name="T66" fmla="*/ 267 w 686"/>
              <a:gd name="T67" fmla="*/ 1153 h 1238"/>
              <a:gd name="T68" fmla="*/ 258 w 686"/>
              <a:gd name="T69" fmla="*/ 1219 h 1238"/>
              <a:gd name="T70" fmla="*/ 282 w 686"/>
              <a:gd name="T71" fmla="*/ 1238 h 1238"/>
              <a:gd name="T72" fmla="*/ 394 w 686"/>
              <a:gd name="T73" fmla="*/ 1225 h 1238"/>
              <a:gd name="T74" fmla="*/ 394 w 686"/>
              <a:gd name="T75" fmla="*/ 1202 h 1238"/>
              <a:gd name="T76" fmla="*/ 359 w 686"/>
              <a:gd name="T77" fmla="*/ 1171 h 1238"/>
              <a:gd name="T78" fmla="*/ 388 w 686"/>
              <a:gd name="T79" fmla="*/ 1021 h 1238"/>
              <a:gd name="T80" fmla="*/ 404 w 686"/>
              <a:gd name="T81" fmla="*/ 903 h 1238"/>
              <a:gd name="T82" fmla="*/ 417 w 686"/>
              <a:gd name="T83" fmla="*/ 720 h 1238"/>
              <a:gd name="T84" fmla="*/ 425 w 686"/>
              <a:gd name="T85" fmla="*/ 656 h 1238"/>
              <a:gd name="T86" fmla="*/ 411 w 686"/>
              <a:gd name="T87" fmla="*/ 534 h 1238"/>
              <a:gd name="T88" fmla="*/ 448 w 686"/>
              <a:gd name="T89" fmla="*/ 539 h 1238"/>
              <a:gd name="T90" fmla="*/ 444 w 686"/>
              <a:gd name="T91" fmla="*/ 403 h 1238"/>
              <a:gd name="T92" fmla="*/ 436 w 686"/>
              <a:gd name="T93" fmla="*/ 338 h 1238"/>
              <a:gd name="T94" fmla="*/ 377 w 686"/>
              <a:gd name="T95" fmla="*/ 310 h 1238"/>
              <a:gd name="T96" fmla="*/ 338 w 686"/>
              <a:gd name="T97" fmla="*/ 298 h 1238"/>
              <a:gd name="T98" fmla="*/ 343 w 686"/>
              <a:gd name="T99" fmla="*/ 279 h 1238"/>
              <a:gd name="T100" fmla="*/ 355 w 686"/>
              <a:gd name="T101" fmla="*/ 265 h 1238"/>
              <a:gd name="T102" fmla="*/ 531 w 686"/>
              <a:gd name="T103" fmla="*/ 244 h 1238"/>
              <a:gd name="T104" fmla="*/ 651 w 686"/>
              <a:gd name="T105" fmla="*/ 175 h 1238"/>
              <a:gd name="T106" fmla="*/ 560 w 686"/>
              <a:gd name="T107" fmla="*/ 82 h 1238"/>
              <a:gd name="T108" fmla="*/ 433 w 686"/>
              <a:gd name="T109" fmla="*/ 33 h 1238"/>
              <a:gd name="T110" fmla="*/ 226 w 686"/>
              <a:gd name="T111" fmla="*/ 35 h 1238"/>
              <a:gd name="T112" fmla="*/ 90 w 686"/>
              <a:gd name="T113" fmla="*/ 86 h 1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86" h="1238">
                <a:moveTo>
                  <a:pt x="0" y="191"/>
                </a:moveTo>
                <a:lnTo>
                  <a:pt x="39" y="219"/>
                </a:lnTo>
                <a:lnTo>
                  <a:pt x="39" y="219"/>
                </a:lnTo>
                <a:lnTo>
                  <a:pt x="76" y="223"/>
                </a:lnTo>
                <a:lnTo>
                  <a:pt x="159" y="231"/>
                </a:lnTo>
                <a:lnTo>
                  <a:pt x="159" y="231"/>
                </a:lnTo>
                <a:lnTo>
                  <a:pt x="199" y="235"/>
                </a:lnTo>
                <a:lnTo>
                  <a:pt x="227" y="239"/>
                </a:lnTo>
                <a:lnTo>
                  <a:pt x="250" y="242"/>
                </a:lnTo>
                <a:lnTo>
                  <a:pt x="250" y="242"/>
                </a:lnTo>
                <a:lnTo>
                  <a:pt x="252" y="248"/>
                </a:lnTo>
                <a:lnTo>
                  <a:pt x="258" y="261"/>
                </a:lnTo>
                <a:lnTo>
                  <a:pt x="258" y="261"/>
                </a:lnTo>
                <a:lnTo>
                  <a:pt x="261" y="264"/>
                </a:lnTo>
                <a:lnTo>
                  <a:pt x="261" y="267"/>
                </a:lnTo>
                <a:lnTo>
                  <a:pt x="261" y="275"/>
                </a:lnTo>
                <a:lnTo>
                  <a:pt x="258" y="282"/>
                </a:lnTo>
                <a:lnTo>
                  <a:pt x="264" y="282"/>
                </a:lnTo>
                <a:lnTo>
                  <a:pt x="264" y="282"/>
                </a:lnTo>
                <a:lnTo>
                  <a:pt x="265" y="289"/>
                </a:lnTo>
                <a:lnTo>
                  <a:pt x="264" y="295"/>
                </a:lnTo>
                <a:lnTo>
                  <a:pt x="263" y="297"/>
                </a:lnTo>
                <a:lnTo>
                  <a:pt x="262" y="300"/>
                </a:lnTo>
                <a:lnTo>
                  <a:pt x="262" y="300"/>
                </a:lnTo>
                <a:lnTo>
                  <a:pt x="257" y="304"/>
                </a:lnTo>
                <a:lnTo>
                  <a:pt x="257" y="304"/>
                </a:lnTo>
                <a:lnTo>
                  <a:pt x="252" y="291"/>
                </a:lnTo>
                <a:lnTo>
                  <a:pt x="252" y="291"/>
                </a:lnTo>
                <a:lnTo>
                  <a:pt x="252" y="290"/>
                </a:lnTo>
                <a:lnTo>
                  <a:pt x="253" y="289"/>
                </a:lnTo>
                <a:lnTo>
                  <a:pt x="256" y="287"/>
                </a:lnTo>
                <a:lnTo>
                  <a:pt x="257" y="285"/>
                </a:lnTo>
                <a:lnTo>
                  <a:pt x="257" y="284"/>
                </a:lnTo>
                <a:lnTo>
                  <a:pt x="256" y="282"/>
                </a:lnTo>
                <a:lnTo>
                  <a:pt x="252" y="279"/>
                </a:lnTo>
                <a:lnTo>
                  <a:pt x="252" y="279"/>
                </a:lnTo>
                <a:lnTo>
                  <a:pt x="243" y="271"/>
                </a:lnTo>
                <a:lnTo>
                  <a:pt x="238" y="269"/>
                </a:lnTo>
                <a:lnTo>
                  <a:pt x="232" y="267"/>
                </a:lnTo>
                <a:lnTo>
                  <a:pt x="232" y="267"/>
                </a:lnTo>
                <a:lnTo>
                  <a:pt x="226" y="266"/>
                </a:lnTo>
                <a:lnTo>
                  <a:pt x="221" y="267"/>
                </a:lnTo>
                <a:lnTo>
                  <a:pt x="213" y="269"/>
                </a:lnTo>
                <a:lnTo>
                  <a:pt x="201" y="273"/>
                </a:lnTo>
                <a:lnTo>
                  <a:pt x="201" y="273"/>
                </a:lnTo>
                <a:lnTo>
                  <a:pt x="200" y="272"/>
                </a:lnTo>
                <a:lnTo>
                  <a:pt x="197" y="271"/>
                </a:lnTo>
                <a:lnTo>
                  <a:pt x="196" y="271"/>
                </a:lnTo>
                <a:lnTo>
                  <a:pt x="194" y="271"/>
                </a:lnTo>
                <a:lnTo>
                  <a:pt x="189" y="276"/>
                </a:lnTo>
                <a:lnTo>
                  <a:pt x="189" y="276"/>
                </a:lnTo>
                <a:lnTo>
                  <a:pt x="184" y="283"/>
                </a:lnTo>
                <a:lnTo>
                  <a:pt x="181" y="289"/>
                </a:lnTo>
                <a:lnTo>
                  <a:pt x="178" y="296"/>
                </a:lnTo>
                <a:lnTo>
                  <a:pt x="177" y="303"/>
                </a:lnTo>
                <a:lnTo>
                  <a:pt x="177" y="303"/>
                </a:lnTo>
                <a:lnTo>
                  <a:pt x="177" y="310"/>
                </a:lnTo>
                <a:lnTo>
                  <a:pt x="178" y="317"/>
                </a:lnTo>
                <a:lnTo>
                  <a:pt x="181" y="331"/>
                </a:lnTo>
                <a:lnTo>
                  <a:pt x="181" y="331"/>
                </a:lnTo>
                <a:lnTo>
                  <a:pt x="182" y="337"/>
                </a:lnTo>
                <a:lnTo>
                  <a:pt x="187" y="344"/>
                </a:lnTo>
                <a:lnTo>
                  <a:pt x="187" y="344"/>
                </a:lnTo>
                <a:lnTo>
                  <a:pt x="178" y="350"/>
                </a:lnTo>
                <a:lnTo>
                  <a:pt x="175" y="354"/>
                </a:lnTo>
                <a:lnTo>
                  <a:pt x="175" y="354"/>
                </a:lnTo>
                <a:lnTo>
                  <a:pt x="168" y="369"/>
                </a:lnTo>
                <a:lnTo>
                  <a:pt x="157" y="392"/>
                </a:lnTo>
                <a:lnTo>
                  <a:pt x="149" y="416"/>
                </a:lnTo>
                <a:lnTo>
                  <a:pt x="144" y="429"/>
                </a:lnTo>
                <a:lnTo>
                  <a:pt x="144" y="429"/>
                </a:lnTo>
                <a:lnTo>
                  <a:pt x="144" y="437"/>
                </a:lnTo>
                <a:lnTo>
                  <a:pt x="144" y="440"/>
                </a:lnTo>
                <a:lnTo>
                  <a:pt x="141" y="444"/>
                </a:lnTo>
                <a:lnTo>
                  <a:pt x="141" y="444"/>
                </a:lnTo>
                <a:lnTo>
                  <a:pt x="138" y="450"/>
                </a:lnTo>
                <a:lnTo>
                  <a:pt x="136" y="457"/>
                </a:lnTo>
                <a:lnTo>
                  <a:pt x="132" y="465"/>
                </a:lnTo>
                <a:lnTo>
                  <a:pt x="132" y="465"/>
                </a:lnTo>
                <a:lnTo>
                  <a:pt x="132" y="467"/>
                </a:lnTo>
                <a:lnTo>
                  <a:pt x="133" y="471"/>
                </a:lnTo>
                <a:lnTo>
                  <a:pt x="133" y="476"/>
                </a:lnTo>
                <a:lnTo>
                  <a:pt x="132" y="483"/>
                </a:lnTo>
                <a:lnTo>
                  <a:pt x="132" y="483"/>
                </a:lnTo>
                <a:lnTo>
                  <a:pt x="131" y="494"/>
                </a:lnTo>
                <a:lnTo>
                  <a:pt x="128" y="508"/>
                </a:lnTo>
                <a:lnTo>
                  <a:pt x="128" y="523"/>
                </a:lnTo>
                <a:lnTo>
                  <a:pt x="130" y="538"/>
                </a:lnTo>
                <a:lnTo>
                  <a:pt x="130" y="538"/>
                </a:lnTo>
                <a:lnTo>
                  <a:pt x="130" y="547"/>
                </a:lnTo>
                <a:lnTo>
                  <a:pt x="130" y="553"/>
                </a:lnTo>
                <a:lnTo>
                  <a:pt x="130" y="554"/>
                </a:lnTo>
                <a:lnTo>
                  <a:pt x="131" y="556"/>
                </a:lnTo>
                <a:lnTo>
                  <a:pt x="136" y="558"/>
                </a:lnTo>
                <a:lnTo>
                  <a:pt x="136" y="558"/>
                </a:lnTo>
                <a:lnTo>
                  <a:pt x="140" y="559"/>
                </a:lnTo>
                <a:lnTo>
                  <a:pt x="146" y="560"/>
                </a:lnTo>
                <a:lnTo>
                  <a:pt x="161" y="559"/>
                </a:lnTo>
                <a:lnTo>
                  <a:pt x="169" y="558"/>
                </a:lnTo>
                <a:lnTo>
                  <a:pt x="176" y="556"/>
                </a:lnTo>
                <a:lnTo>
                  <a:pt x="182" y="553"/>
                </a:lnTo>
                <a:lnTo>
                  <a:pt x="187" y="550"/>
                </a:lnTo>
                <a:lnTo>
                  <a:pt x="196" y="539"/>
                </a:lnTo>
                <a:lnTo>
                  <a:pt x="196" y="539"/>
                </a:lnTo>
                <a:lnTo>
                  <a:pt x="189" y="591"/>
                </a:lnTo>
                <a:lnTo>
                  <a:pt x="189" y="591"/>
                </a:lnTo>
                <a:lnTo>
                  <a:pt x="181" y="602"/>
                </a:lnTo>
                <a:lnTo>
                  <a:pt x="175" y="613"/>
                </a:lnTo>
                <a:lnTo>
                  <a:pt x="168" y="625"/>
                </a:lnTo>
                <a:lnTo>
                  <a:pt x="168" y="625"/>
                </a:lnTo>
                <a:lnTo>
                  <a:pt x="159" y="647"/>
                </a:lnTo>
                <a:lnTo>
                  <a:pt x="156" y="658"/>
                </a:lnTo>
                <a:lnTo>
                  <a:pt x="156" y="658"/>
                </a:lnTo>
                <a:lnTo>
                  <a:pt x="163" y="658"/>
                </a:lnTo>
                <a:lnTo>
                  <a:pt x="166" y="659"/>
                </a:lnTo>
                <a:lnTo>
                  <a:pt x="168" y="660"/>
                </a:lnTo>
                <a:lnTo>
                  <a:pt x="168" y="660"/>
                </a:lnTo>
                <a:lnTo>
                  <a:pt x="168" y="660"/>
                </a:lnTo>
                <a:lnTo>
                  <a:pt x="164" y="665"/>
                </a:lnTo>
                <a:lnTo>
                  <a:pt x="157" y="673"/>
                </a:lnTo>
                <a:lnTo>
                  <a:pt x="150" y="684"/>
                </a:lnTo>
                <a:lnTo>
                  <a:pt x="149" y="689"/>
                </a:lnTo>
                <a:lnTo>
                  <a:pt x="147" y="694"/>
                </a:lnTo>
                <a:lnTo>
                  <a:pt x="147" y="694"/>
                </a:lnTo>
                <a:lnTo>
                  <a:pt x="147" y="702"/>
                </a:lnTo>
                <a:lnTo>
                  <a:pt x="150" y="712"/>
                </a:lnTo>
                <a:lnTo>
                  <a:pt x="153" y="720"/>
                </a:lnTo>
                <a:lnTo>
                  <a:pt x="156" y="724"/>
                </a:lnTo>
                <a:lnTo>
                  <a:pt x="159" y="727"/>
                </a:lnTo>
                <a:lnTo>
                  <a:pt x="159" y="727"/>
                </a:lnTo>
                <a:lnTo>
                  <a:pt x="164" y="729"/>
                </a:lnTo>
                <a:lnTo>
                  <a:pt x="169" y="731"/>
                </a:lnTo>
                <a:lnTo>
                  <a:pt x="180" y="733"/>
                </a:lnTo>
                <a:lnTo>
                  <a:pt x="188" y="732"/>
                </a:lnTo>
                <a:lnTo>
                  <a:pt x="192" y="731"/>
                </a:lnTo>
                <a:lnTo>
                  <a:pt x="193" y="729"/>
                </a:lnTo>
                <a:lnTo>
                  <a:pt x="193" y="729"/>
                </a:lnTo>
                <a:lnTo>
                  <a:pt x="192" y="720"/>
                </a:lnTo>
                <a:lnTo>
                  <a:pt x="189" y="704"/>
                </a:lnTo>
                <a:lnTo>
                  <a:pt x="187" y="682"/>
                </a:lnTo>
                <a:lnTo>
                  <a:pt x="189" y="664"/>
                </a:lnTo>
                <a:lnTo>
                  <a:pt x="189" y="664"/>
                </a:lnTo>
                <a:lnTo>
                  <a:pt x="201" y="625"/>
                </a:lnTo>
                <a:lnTo>
                  <a:pt x="201" y="625"/>
                </a:lnTo>
                <a:lnTo>
                  <a:pt x="207" y="614"/>
                </a:lnTo>
                <a:lnTo>
                  <a:pt x="217" y="600"/>
                </a:lnTo>
                <a:lnTo>
                  <a:pt x="217" y="600"/>
                </a:lnTo>
                <a:lnTo>
                  <a:pt x="213" y="660"/>
                </a:lnTo>
                <a:lnTo>
                  <a:pt x="222" y="666"/>
                </a:lnTo>
                <a:lnTo>
                  <a:pt x="222" y="666"/>
                </a:lnTo>
                <a:lnTo>
                  <a:pt x="221" y="728"/>
                </a:lnTo>
                <a:lnTo>
                  <a:pt x="221" y="776"/>
                </a:lnTo>
                <a:lnTo>
                  <a:pt x="219" y="804"/>
                </a:lnTo>
                <a:lnTo>
                  <a:pt x="219" y="804"/>
                </a:lnTo>
                <a:lnTo>
                  <a:pt x="219" y="818"/>
                </a:lnTo>
                <a:lnTo>
                  <a:pt x="218" y="831"/>
                </a:lnTo>
                <a:lnTo>
                  <a:pt x="219" y="853"/>
                </a:lnTo>
                <a:lnTo>
                  <a:pt x="219" y="853"/>
                </a:lnTo>
                <a:lnTo>
                  <a:pt x="220" y="878"/>
                </a:lnTo>
                <a:lnTo>
                  <a:pt x="220" y="890"/>
                </a:lnTo>
                <a:lnTo>
                  <a:pt x="219" y="895"/>
                </a:lnTo>
                <a:lnTo>
                  <a:pt x="219" y="895"/>
                </a:lnTo>
                <a:lnTo>
                  <a:pt x="214" y="901"/>
                </a:lnTo>
                <a:lnTo>
                  <a:pt x="209" y="908"/>
                </a:lnTo>
                <a:lnTo>
                  <a:pt x="203" y="919"/>
                </a:lnTo>
                <a:lnTo>
                  <a:pt x="197" y="931"/>
                </a:lnTo>
                <a:lnTo>
                  <a:pt x="192" y="945"/>
                </a:lnTo>
                <a:lnTo>
                  <a:pt x="187" y="962"/>
                </a:lnTo>
                <a:lnTo>
                  <a:pt x="183" y="980"/>
                </a:lnTo>
                <a:lnTo>
                  <a:pt x="183" y="980"/>
                </a:lnTo>
                <a:lnTo>
                  <a:pt x="174" y="1056"/>
                </a:lnTo>
                <a:lnTo>
                  <a:pt x="169" y="1087"/>
                </a:lnTo>
                <a:lnTo>
                  <a:pt x="166" y="1096"/>
                </a:lnTo>
                <a:lnTo>
                  <a:pt x="165" y="1102"/>
                </a:lnTo>
                <a:lnTo>
                  <a:pt x="165" y="1102"/>
                </a:lnTo>
                <a:lnTo>
                  <a:pt x="156" y="1124"/>
                </a:lnTo>
                <a:lnTo>
                  <a:pt x="151" y="1134"/>
                </a:lnTo>
                <a:lnTo>
                  <a:pt x="150" y="1138"/>
                </a:lnTo>
                <a:lnTo>
                  <a:pt x="153" y="1153"/>
                </a:lnTo>
                <a:lnTo>
                  <a:pt x="153" y="1153"/>
                </a:lnTo>
                <a:lnTo>
                  <a:pt x="151" y="1156"/>
                </a:lnTo>
                <a:lnTo>
                  <a:pt x="149" y="1162"/>
                </a:lnTo>
                <a:lnTo>
                  <a:pt x="145" y="1170"/>
                </a:lnTo>
                <a:lnTo>
                  <a:pt x="144" y="1175"/>
                </a:lnTo>
                <a:lnTo>
                  <a:pt x="144" y="1181"/>
                </a:lnTo>
                <a:lnTo>
                  <a:pt x="144" y="1181"/>
                </a:lnTo>
                <a:lnTo>
                  <a:pt x="145" y="1186"/>
                </a:lnTo>
                <a:lnTo>
                  <a:pt x="147" y="1190"/>
                </a:lnTo>
                <a:lnTo>
                  <a:pt x="152" y="1199"/>
                </a:lnTo>
                <a:lnTo>
                  <a:pt x="158" y="1206"/>
                </a:lnTo>
                <a:lnTo>
                  <a:pt x="165" y="1211"/>
                </a:lnTo>
                <a:lnTo>
                  <a:pt x="165" y="1211"/>
                </a:lnTo>
                <a:lnTo>
                  <a:pt x="176" y="1215"/>
                </a:lnTo>
                <a:lnTo>
                  <a:pt x="193" y="1221"/>
                </a:lnTo>
                <a:lnTo>
                  <a:pt x="208" y="1226"/>
                </a:lnTo>
                <a:lnTo>
                  <a:pt x="213" y="1226"/>
                </a:lnTo>
                <a:lnTo>
                  <a:pt x="217" y="1225"/>
                </a:lnTo>
                <a:lnTo>
                  <a:pt x="217" y="1225"/>
                </a:lnTo>
                <a:lnTo>
                  <a:pt x="219" y="1222"/>
                </a:lnTo>
                <a:lnTo>
                  <a:pt x="219" y="1220"/>
                </a:lnTo>
                <a:lnTo>
                  <a:pt x="219" y="1216"/>
                </a:lnTo>
                <a:lnTo>
                  <a:pt x="219" y="1216"/>
                </a:lnTo>
                <a:lnTo>
                  <a:pt x="224" y="1208"/>
                </a:lnTo>
                <a:lnTo>
                  <a:pt x="226" y="1201"/>
                </a:lnTo>
                <a:lnTo>
                  <a:pt x="226" y="1196"/>
                </a:lnTo>
                <a:lnTo>
                  <a:pt x="225" y="1193"/>
                </a:lnTo>
                <a:lnTo>
                  <a:pt x="225" y="1193"/>
                </a:lnTo>
                <a:lnTo>
                  <a:pt x="224" y="1183"/>
                </a:lnTo>
                <a:lnTo>
                  <a:pt x="220" y="1175"/>
                </a:lnTo>
                <a:lnTo>
                  <a:pt x="217" y="1162"/>
                </a:lnTo>
                <a:lnTo>
                  <a:pt x="217" y="1162"/>
                </a:lnTo>
                <a:lnTo>
                  <a:pt x="215" y="1158"/>
                </a:lnTo>
                <a:lnTo>
                  <a:pt x="217" y="1156"/>
                </a:lnTo>
                <a:lnTo>
                  <a:pt x="218" y="1153"/>
                </a:lnTo>
                <a:lnTo>
                  <a:pt x="219" y="1150"/>
                </a:lnTo>
                <a:lnTo>
                  <a:pt x="219" y="1150"/>
                </a:lnTo>
                <a:lnTo>
                  <a:pt x="230" y="1137"/>
                </a:lnTo>
                <a:lnTo>
                  <a:pt x="234" y="1130"/>
                </a:lnTo>
                <a:lnTo>
                  <a:pt x="238" y="1124"/>
                </a:lnTo>
                <a:lnTo>
                  <a:pt x="238" y="1124"/>
                </a:lnTo>
                <a:lnTo>
                  <a:pt x="249" y="1053"/>
                </a:lnTo>
                <a:lnTo>
                  <a:pt x="256" y="1005"/>
                </a:lnTo>
                <a:lnTo>
                  <a:pt x="262" y="976"/>
                </a:lnTo>
                <a:lnTo>
                  <a:pt x="262" y="976"/>
                </a:lnTo>
                <a:lnTo>
                  <a:pt x="273" y="945"/>
                </a:lnTo>
                <a:lnTo>
                  <a:pt x="278" y="926"/>
                </a:lnTo>
                <a:lnTo>
                  <a:pt x="282" y="910"/>
                </a:lnTo>
                <a:lnTo>
                  <a:pt x="282" y="910"/>
                </a:lnTo>
                <a:lnTo>
                  <a:pt x="295" y="853"/>
                </a:lnTo>
                <a:lnTo>
                  <a:pt x="301" y="822"/>
                </a:lnTo>
                <a:lnTo>
                  <a:pt x="303" y="808"/>
                </a:lnTo>
                <a:lnTo>
                  <a:pt x="303" y="808"/>
                </a:lnTo>
                <a:lnTo>
                  <a:pt x="305" y="803"/>
                </a:lnTo>
                <a:lnTo>
                  <a:pt x="306" y="799"/>
                </a:lnTo>
                <a:lnTo>
                  <a:pt x="308" y="794"/>
                </a:lnTo>
                <a:lnTo>
                  <a:pt x="309" y="793"/>
                </a:lnTo>
                <a:lnTo>
                  <a:pt x="309" y="793"/>
                </a:lnTo>
                <a:lnTo>
                  <a:pt x="309" y="793"/>
                </a:lnTo>
                <a:lnTo>
                  <a:pt x="315" y="804"/>
                </a:lnTo>
                <a:lnTo>
                  <a:pt x="318" y="812"/>
                </a:lnTo>
                <a:lnTo>
                  <a:pt x="319" y="816"/>
                </a:lnTo>
                <a:lnTo>
                  <a:pt x="319" y="816"/>
                </a:lnTo>
                <a:lnTo>
                  <a:pt x="319" y="829"/>
                </a:lnTo>
                <a:lnTo>
                  <a:pt x="321" y="857"/>
                </a:lnTo>
                <a:lnTo>
                  <a:pt x="324" y="888"/>
                </a:lnTo>
                <a:lnTo>
                  <a:pt x="327" y="910"/>
                </a:lnTo>
                <a:lnTo>
                  <a:pt x="327" y="910"/>
                </a:lnTo>
                <a:lnTo>
                  <a:pt x="330" y="924"/>
                </a:lnTo>
                <a:lnTo>
                  <a:pt x="331" y="935"/>
                </a:lnTo>
                <a:lnTo>
                  <a:pt x="331" y="949"/>
                </a:lnTo>
                <a:lnTo>
                  <a:pt x="331" y="949"/>
                </a:lnTo>
                <a:lnTo>
                  <a:pt x="330" y="960"/>
                </a:lnTo>
                <a:lnTo>
                  <a:pt x="325" y="987"/>
                </a:lnTo>
                <a:lnTo>
                  <a:pt x="318" y="1019"/>
                </a:lnTo>
                <a:lnTo>
                  <a:pt x="314" y="1033"/>
                </a:lnTo>
                <a:lnTo>
                  <a:pt x="309" y="1045"/>
                </a:lnTo>
                <a:lnTo>
                  <a:pt x="309" y="1045"/>
                </a:lnTo>
                <a:lnTo>
                  <a:pt x="306" y="1057"/>
                </a:lnTo>
                <a:lnTo>
                  <a:pt x="301" y="1069"/>
                </a:lnTo>
                <a:lnTo>
                  <a:pt x="295" y="1093"/>
                </a:lnTo>
                <a:lnTo>
                  <a:pt x="290" y="1113"/>
                </a:lnTo>
                <a:lnTo>
                  <a:pt x="286" y="1126"/>
                </a:lnTo>
                <a:lnTo>
                  <a:pt x="286" y="1126"/>
                </a:lnTo>
                <a:lnTo>
                  <a:pt x="282" y="1134"/>
                </a:lnTo>
                <a:lnTo>
                  <a:pt x="280" y="1141"/>
                </a:lnTo>
                <a:lnTo>
                  <a:pt x="276" y="1150"/>
                </a:lnTo>
                <a:lnTo>
                  <a:pt x="276" y="1150"/>
                </a:lnTo>
                <a:lnTo>
                  <a:pt x="274" y="1150"/>
                </a:lnTo>
                <a:lnTo>
                  <a:pt x="270" y="1150"/>
                </a:lnTo>
                <a:lnTo>
                  <a:pt x="268" y="1150"/>
                </a:lnTo>
                <a:lnTo>
                  <a:pt x="268" y="1150"/>
                </a:lnTo>
                <a:lnTo>
                  <a:pt x="267" y="1153"/>
                </a:lnTo>
                <a:lnTo>
                  <a:pt x="265" y="1157"/>
                </a:lnTo>
                <a:lnTo>
                  <a:pt x="264" y="1165"/>
                </a:lnTo>
                <a:lnTo>
                  <a:pt x="264" y="1165"/>
                </a:lnTo>
                <a:lnTo>
                  <a:pt x="263" y="1175"/>
                </a:lnTo>
                <a:lnTo>
                  <a:pt x="259" y="1190"/>
                </a:lnTo>
                <a:lnTo>
                  <a:pt x="258" y="1207"/>
                </a:lnTo>
                <a:lnTo>
                  <a:pt x="258" y="1214"/>
                </a:lnTo>
                <a:lnTo>
                  <a:pt x="258" y="1219"/>
                </a:lnTo>
                <a:lnTo>
                  <a:pt x="258" y="1219"/>
                </a:lnTo>
                <a:lnTo>
                  <a:pt x="262" y="1227"/>
                </a:lnTo>
                <a:lnTo>
                  <a:pt x="267" y="1233"/>
                </a:lnTo>
                <a:lnTo>
                  <a:pt x="270" y="1236"/>
                </a:lnTo>
                <a:lnTo>
                  <a:pt x="274" y="1238"/>
                </a:lnTo>
                <a:lnTo>
                  <a:pt x="277" y="1238"/>
                </a:lnTo>
                <a:lnTo>
                  <a:pt x="282" y="1238"/>
                </a:lnTo>
                <a:lnTo>
                  <a:pt x="282" y="1238"/>
                </a:lnTo>
                <a:lnTo>
                  <a:pt x="306" y="1233"/>
                </a:lnTo>
                <a:lnTo>
                  <a:pt x="325" y="1231"/>
                </a:lnTo>
                <a:lnTo>
                  <a:pt x="325" y="1231"/>
                </a:lnTo>
                <a:lnTo>
                  <a:pt x="361" y="1230"/>
                </a:lnTo>
                <a:lnTo>
                  <a:pt x="382" y="1228"/>
                </a:lnTo>
                <a:lnTo>
                  <a:pt x="389" y="1227"/>
                </a:lnTo>
                <a:lnTo>
                  <a:pt x="394" y="1225"/>
                </a:lnTo>
                <a:lnTo>
                  <a:pt x="394" y="1225"/>
                </a:lnTo>
                <a:lnTo>
                  <a:pt x="401" y="1220"/>
                </a:lnTo>
                <a:lnTo>
                  <a:pt x="402" y="1219"/>
                </a:lnTo>
                <a:lnTo>
                  <a:pt x="402" y="1218"/>
                </a:lnTo>
                <a:lnTo>
                  <a:pt x="400" y="1213"/>
                </a:lnTo>
                <a:lnTo>
                  <a:pt x="400" y="1213"/>
                </a:lnTo>
                <a:lnTo>
                  <a:pt x="398" y="1208"/>
                </a:lnTo>
                <a:lnTo>
                  <a:pt x="396" y="1205"/>
                </a:lnTo>
                <a:lnTo>
                  <a:pt x="394" y="1202"/>
                </a:lnTo>
                <a:lnTo>
                  <a:pt x="388" y="1199"/>
                </a:lnTo>
                <a:lnTo>
                  <a:pt x="388" y="1199"/>
                </a:lnTo>
                <a:lnTo>
                  <a:pt x="380" y="1194"/>
                </a:lnTo>
                <a:lnTo>
                  <a:pt x="373" y="1188"/>
                </a:lnTo>
                <a:lnTo>
                  <a:pt x="364" y="1181"/>
                </a:lnTo>
                <a:lnTo>
                  <a:pt x="364" y="1181"/>
                </a:lnTo>
                <a:lnTo>
                  <a:pt x="362" y="1177"/>
                </a:lnTo>
                <a:lnTo>
                  <a:pt x="359" y="1171"/>
                </a:lnTo>
                <a:lnTo>
                  <a:pt x="358" y="1162"/>
                </a:lnTo>
                <a:lnTo>
                  <a:pt x="364" y="1153"/>
                </a:lnTo>
                <a:lnTo>
                  <a:pt x="364" y="1153"/>
                </a:lnTo>
                <a:lnTo>
                  <a:pt x="367" y="1125"/>
                </a:lnTo>
                <a:lnTo>
                  <a:pt x="371" y="1099"/>
                </a:lnTo>
                <a:lnTo>
                  <a:pt x="376" y="1072"/>
                </a:lnTo>
                <a:lnTo>
                  <a:pt x="376" y="1072"/>
                </a:lnTo>
                <a:lnTo>
                  <a:pt x="388" y="1021"/>
                </a:lnTo>
                <a:lnTo>
                  <a:pt x="396" y="982"/>
                </a:lnTo>
                <a:lnTo>
                  <a:pt x="396" y="982"/>
                </a:lnTo>
                <a:lnTo>
                  <a:pt x="399" y="966"/>
                </a:lnTo>
                <a:lnTo>
                  <a:pt x="399" y="944"/>
                </a:lnTo>
                <a:lnTo>
                  <a:pt x="400" y="922"/>
                </a:lnTo>
                <a:lnTo>
                  <a:pt x="401" y="912"/>
                </a:lnTo>
                <a:lnTo>
                  <a:pt x="404" y="903"/>
                </a:lnTo>
                <a:lnTo>
                  <a:pt x="404" y="903"/>
                </a:lnTo>
                <a:lnTo>
                  <a:pt x="405" y="894"/>
                </a:lnTo>
                <a:lnTo>
                  <a:pt x="407" y="881"/>
                </a:lnTo>
                <a:lnTo>
                  <a:pt x="410" y="846"/>
                </a:lnTo>
                <a:lnTo>
                  <a:pt x="412" y="810"/>
                </a:lnTo>
                <a:lnTo>
                  <a:pt x="412" y="784"/>
                </a:lnTo>
                <a:lnTo>
                  <a:pt x="412" y="784"/>
                </a:lnTo>
                <a:lnTo>
                  <a:pt x="413" y="757"/>
                </a:lnTo>
                <a:lnTo>
                  <a:pt x="417" y="720"/>
                </a:lnTo>
                <a:lnTo>
                  <a:pt x="421" y="676"/>
                </a:lnTo>
                <a:lnTo>
                  <a:pt x="421" y="676"/>
                </a:lnTo>
                <a:lnTo>
                  <a:pt x="421" y="676"/>
                </a:lnTo>
                <a:lnTo>
                  <a:pt x="424" y="676"/>
                </a:lnTo>
                <a:lnTo>
                  <a:pt x="426" y="673"/>
                </a:lnTo>
                <a:lnTo>
                  <a:pt x="427" y="670"/>
                </a:lnTo>
                <a:lnTo>
                  <a:pt x="427" y="670"/>
                </a:lnTo>
                <a:lnTo>
                  <a:pt x="425" y="656"/>
                </a:lnTo>
                <a:lnTo>
                  <a:pt x="421" y="632"/>
                </a:lnTo>
                <a:lnTo>
                  <a:pt x="412" y="589"/>
                </a:lnTo>
                <a:lnTo>
                  <a:pt x="412" y="589"/>
                </a:lnTo>
                <a:lnTo>
                  <a:pt x="410" y="572"/>
                </a:lnTo>
                <a:lnTo>
                  <a:pt x="410" y="553"/>
                </a:lnTo>
                <a:lnTo>
                  <a:pt x="410" y="532"/>
                </a:lnTo>
                <a:lnTo>
                  <a:pt x="410" y="532"/>
                </a:lnTo>
                <a:lnTo>
                  <a:pt x="411" y="534"/>
                </a:lnTo>
                <a:lnTo>
                  <a:pt x="417" y="539"/>
                </a:lnTo>
                <a:lnTo>
                  <a:pt x="420" y="541"/>
                </a:lnTo>
                <a:lnTo>
                  <a:pt x="425" y="543"/>
                </a:lnTo>
                <a:lnTo>
                  <a:pt x="429" y="544"/>
                </a:lnTo>
                <a:lnTo>
                  <a:pt x="433" y="544"/>
                </a:lnTo>
                <a:lnTo>
                  <a:pt x="433" y="544"/>
                </a:lnTo>
                <a:lnTo>
                  <a:pt x="442" y="541"/>
                </a:lnTo>
                <a:lnTo>
                  <a:pt x="448" y="539"/>
                </a:lnTo>
                <a:lnTo>
                  <a:pt x="450" y="537"/>
                </a:lnTo>
                <a:lnTo>
                  <a:pt x="452" y="534"/>
                </a:lnTo>
                <a:lnTo>
                  <a:pt x="454" y="531"/>
                </a:lnTo>
                <a:lnTo>
                  <a:pt x="454" y="526"/>
                </a:lnTo>
                <a:lnTo>
                  <a:pt x="454" y="526"/>
                </a:lnTo>
                <a:lnTo>
                  <a:pt x="452" y="498"/>
                </a:lnTo>
                <a:lnTo>
                  <a:pt x="449" y="452"/>
                </a:lnTo>
                <a:lnTo>
                  <a:pt x="444" y="403"/>
                </a:lnTo>
                <a:lnTo>
                  <a:pt x="442" y="383"/>
                </a:lnTo>
                <a:lnTo>
                  <a:pt x="439" y="369"/>
                </a:lnTo>
                <a:lnTo>
                  <a:pt x="439" y="369"/>
                </a:lnTo>
                <a:lnTo>
                  <a:pt x="438" y="360"/>
                </a:lnTo>
                <a:lnTo>
                  <a:pt x="437" y="353"/>
                </a:lnTo>
                <a:lnTo>
                  <a:pt x="437" y="344"/>
                </a:lnTo>
                <a:lnTo>
                  <a:pt x="437" y="341"/>
                </a:lnTo>
                <a:lnTo>
                  <a:pt x="436" y="338"/>
                </a:lnTo>
                <a:lnTo>
                  <a:pt x="432" y="334"/>
                </a:lnTo>
                <a:lnTo>
                  <a:pt x="427" y="331"/>
                </a:lnTo>
                <a:lnTo>
                  <a:pt x="427" y="331"/>
                </a:lnTo>
                <a:lnTo>
                  <a:pt x="420" y="325"/>
                </a:lnTo>
                <a:lnTo>
                  <a:pt x="412" y="321"/>
                </a:lnTo>
                <a:lnTo>
                  <a:pt x="402" y="317"/>
                </a:lnTo>
                <a:lnTo>
                  <a:pt x="393" y="314"/>
                </a:lnTo>
                <a:lnTo>
                  <a:pt x="377" y="310"/>
                </a:lnTo>
                <a:lnTo>
                  <a:pt x="367" y="309"/>
                </a:lnTo>
                <a:lnTo>
                  <a:pt x="367" y="309"/>
                </a:lnTo>
                <a:lnTo>
                  <a:pt x="359" y="309"/>
                </a:lnTo>
                <a:lnTo>
                  <a:pt x="352" y="308"/>
                </a:lnTo>
                <a:lnTo>
                  <a:pt x="343" y="306"/>
                </a:lnTo>
                <a:lnTo>
                  <a:pt x="343" y="306"/>
                </a:lnTo>
                <a:lnTo>
                  <a:pt x="340" y="301"/>
                </a:lnTo>
                <a:lnTo>
                  <a:pt x="338" y="298"/>
                </a:lnTo>
                <a:lnTo>
                  <a:pt x="337" y="297"/>
                </a:lnTo>
                <a:lnTo>
                  <a:pt x="337" y="297"/>
                </a:lnTo>
                <a:lnTo>
                  <a:pt x="336" y="296"/>
                </a:lnTo>
                <a:lnTo>
                  <a:pt x="334" y="292"/>
                </a:lnTo>
                <a:lnTo>
                  <a:pt x="333" y="288"/>
                </a:lnTo>
                <a:lnTo>
                  <a:pt x="333" y="288"/>
                </a:lnTo>
                <a:lnTo>
                  <a:pt x="339" y="284"/>
                </a:lnTo>
                <a:lnTo>
                  <a:pt x="343" y="279"/>
                </a:lnTo>
                <a:lnTo>
                  <a:pt x="346" y="276"/>
                </a:lnTo>
                <a:lnTo>
                  <a:pt x="346" y="276"/>
                </a:lnTo>
                <a:lnTo>
                  <a:pt x="350" y="270"/>
                </a:lnTo>
                <a:lnTo>
                  <a:pt x="352" y="267"/>
                </a:lnTo>
                <a:lnTo>
                  <a:pt x="352" y="267"/>
                </a:lnTo>
                <a:lnTo>
                  <a:pt x="352" y="267"/>
                </a:lnTo>
                <a:lnTo>
                  <a:pt x="352" y="267"/>
                </a:lnTo>
                <a:lnTo>
                  <a:pt x="355" y="265"/>
                </a:lnTo>
                <a:lnTo>
                  <a:pt x="358" y="261"/>
                </a:lnTo>
                <a:lnTo>
                  <a:pt x="358" y="261"/>
                </a:lnTo>
                <a:lnTo>
                  <a:pt x="361" y="254"/>
                </a:lnTo>
                <a:lnTo>
                  <a:pt x="362" y="247"/>
                </a:lnTo>
                <a:lnTo>
                  <a:pt x="361" y="240"/>
                </a:lnTo>
                <a:lnTo>
                  <a:pt x="361" y="240"/>
                </a:lnTo>
                <a:lnTo>
                  <a:pt x="462" y="242"/>
                </a:lnTo>
                <a:lnTo>
                  <a:pt x="531" y="244"/>
                </a:lnTo>
                <a:lnTo>
                  <a:pt x="562" y="242"/>
                </a:lnTo>
                <a:lnTo>
                  <a:pt x="562" y="242"/>
                </a:lnTo>
                <a:lnTo>
                  <a:pt x="582" y="239"/>
                </a:lnTo>
                <a:lnTo>
                  <a:pt x="624" y="233"/>
                </a:lnTo>
                <a:lnTo>
                  <a:pt x="686" y="225"/>
                </a:lnTo>
                <a:lnTo>
                  <a:pt x="686" y="225"/>
                </a:lnTo>
                <a:lnTo>
                  <a:pt x="675" y="210"/>
                </a:lnTo>
                <a:lnTo>
                  <a:pt x="651" y="175"/>
                </a:lnTo>
                <a:lnTo>
                  <a:pt x="636" y="154"/>
                </a:lnTo>
                <a:lnTo>
                  <a:pt x="620" y="135"/>
                </a:lnTo>
                <a:lnTo>
                  <a:pt x="605" y="117"/>
                </a:lnTo>
                <a:lnTo>
                  <a:pt x="593" y="104"/>
                </a:lnTo>
                <a:lnTo>
                  <a:pt x="593" y="104"/>
                </a:lnTo>
                <a:lnTo>
                  <a:pt x="581" y="96"/>
                </a:lnTo>
                <a:lnTo>
                  <a:pt x="570" y="88"/>
                </a:lnTo>
                <a:lnTo>
                  <a:pt x="560" y="82"/>
                </a:lnTo>
                <a:lnTo>
                  <a:pt x="550" y="77"/>
                </a:lnTo>
                <a:lnTo>
                  <a:pt x="535" y="70"/>
                </a:lnTo>
                <a:lnTo>
                  <a:pt x="526" y="66"/>
                </a:lnTo>
                <a:lnTo>
                  <a:pt x="526" y="66"/>
                </a:lnTo>
                <a:lnTo>
                  <a:pt x="512" y="59"/>
                </a:lnTo>
                <a:lnTo>
                  <a:pt x="485" y="48"/>
                </a:lnTo>
                <a:lnTo>
                  <a:pt x="455" y="39"/>
                </a:lnTo>
                <a:lnTo>
                  <a:pt x="433" y="33"/>
                </a:lnTo>
                <a:lnTo>
                  <a:pt x="433" y="33"/>
                </a:lnTo>
                <a:lnTo>
                  <a:pt x="349" y="21"/>
                </a:lnTo>
                <a:lnTo>
                  <a:pt x="349" y="0"/>
                </a:lnTo>
                <a:lnTo>
                  <a:pt x="343" y="0"/>
                </a:lnTo>
                <a:lnTo>
                  <a:pt x="343" y="21"/>
                </a:lnTo>
                <a:lnTo>
                  <a:pt x="343" y="21"/>
                </a:lnTo>
                <a:lnTo>
                  <a:pt x="276" y="29"/>
                </a:lnTo>
                <a:lnTo>
                  <a:pt x="226" y="35"/>
                </a:lnTo>
                <a:lnTo>
                  <a:pt x="193" y="39"/>
                </a:lnTo>
                <a:lnTo>
                  <a:pt x="193" y="39"/>
                </a:lnTo>
                <a:lnTo>
                  <a:pt x="182" y="41"/>
                </a:lnTo>
                <a:lnTo>
                  <a:pt x="168" y="46"/>
                </a:lnTo>
                <a:lnTo>
                  <a:pt x="151" y="53"/>
                </a:lnTo>
                <a:lnTo>
                  <a:pt x="134" y="60"/>
                </a:lnTo>
                <a:lnTo>
                  <a:pt x="102" y="78"/>
                </a:lnTo>
                <a:lnTo>
                  <a:pt x="90" y="86"/>
                </a:lnTo>
                <a:lnTo>
                  <a:pt x="81" y="92"/>
                </a:lnTo>
                <a:lnTo>
                  <a:pt x="81" y="92"/>
                </a:lnTo>
                <a:lnTo>
                  <a:pt x="72" y="101"/>
                </a:lnTo>
                <a:lnTo>
                  <a:pt x="60" y="114"/>
                </a:lnTo>
                <a:lnTo>
                  <a:pt x="34" y="147"/>
                </a:lnTo>
                <a:lnTo>
                  <a:pt x="0" y="191"/>
                </a:lnTo>
                <a:lnTo>
                  <a:pt x="0" y="19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4">
            <a:extLst>
              <a:ext uri="{FF2B5EF4-FFF2-40B4-BE49-F238E27FC236}">
                <a16:creationId xmlns:a16="http://schemas.microsoft.com/office/drawing/2014/main" id="{3389709D-9BB7-400F-9CB5-2AE0D25A859A}"/>
              </a:ext>
            </a:extLst>
          </p:cNvPr>
          <p:cNvSpPr>
            <a:spLocks noEditPoints="1"/>
          </p:cNvSpPr>
          <p:nvPr/>
        </p:nvSpPr>
        <p:spPr bwMode="auto">
          <a:xfrm>
            <a:off x="777393" y="2707116"/>
            <a:ext cx="976431" cy="1676862"/>
          </a:xfrm>
          <a:custGeom>
            <a:avLst/>
            <a:gdLst>
              <a:gd name="T0" fmla="*/ 104 w 796"/>
              <a:gd name="T1" fmla="*/ 453 h 1367"/>
              <a:gd name="T2" fmla="*/ 117 w 796"/>
              <a:gd name="T3" fmla="*/ 739 h 1367"/>
              <a:gd name="T4" fmla="*/ 142 w 796"/>
              <a:gd name="T5" fmla="*/ 814 h 1367"/>
              <a:gd name="T6" fmla="*/ 177 w 796"/>
              <a:gd name="T7" fmla="*/ 886 h 1367"/>
              <a:gd name="T8" fmla="*/ 159 w 796"/>
              <a:gd name="T9" fmla="*/ 1010 h 1367"/>
              <a:gd name="T10" fmla="*/ 130 w 796"/>
              <a:gd name="T11" fmla="*/ 1210 h 1367"/>
              <a:gd name="T12" fmla="*/ 109 w 796"/>
              <a:gd name="T13" fmla="*/ 1257 h 1367"/>
              <a:gd name="T14" fmla="*/ 124 w 796"/>
              <a:gd name="T15" fmla="*/ 1290 h 1367"/>
              <a:gd name="T16" fmla="*/ 148 w 796"/>
              <a:gd name="T17" fmla="*/ 1276 h 1367"/>
              <a:gd name="T18" fmla="*/ 173 w 796"/>
              <a:gd name="T19" fmla="*/ 1290 h 1367"/>
              <a:gd name="T20" fmla="*/ 199 w 796"/>
              <a:gd name="T21" fmla="*/ 1300 h 1367"/>
              <a:gd name="T22" fmla="*/ 277 w 796"/>
              <a:gd name="T23" fmla="*/ 1315 h 1367"/>
              <a:gd name="T24" fmla="*/ 307 w 796"/>
              <a:gd name="T25" fmla="*/ 1288 h 1367"/>
              <a:gd name="T26" fmla="*/ 291 w 796"/>
              <a:gd name="T27" fmla="*/ 1271 h 1367"/>
              <a:gd name="T28" fmla="*/ 274 w 796"/>
              <a:gd name="T29" fmla="*/ 1038 h 1367"/>
              <a:gd name="T30" fmla="*/ 277 w 796"/>
              <a:gd name="T31" fmla="*/ 988 h 1367"/>
              <a:gd name="T32" fmla="*/ 286 w 796"/>
              <a:gd name="T33" fmla="*/ 933 h 1367"/>
              <a:gd name="T34" fmla="*/ 301 w 796"/>
              <a:gd name="T35" fmla="*/ 835 h 1367"/>
              <a:gd name="T36" fmla="*/ 322 w 796"/>
              <a:gd name="T37" fmla="*/ 796 h 1367"/>
              <a:gd name="T38" fmla="*/ 376 w 796"/>
              <a:gd name="T39" fmla="*/ 792 h 1367"/>
              <a:gd name="T40" fmla="*/ 396 w 796"/>
              <a:gd name="T41" fmla="*/ 1047 h 1367"/>
              <a:gd name="T42" fmla="*/ 414 w 796"/>
              <a:gd name="T43" fmla="*/ 1233 h 1367"/>
              <a:gd name="T44" fmla="*/ 424 w 796"/>
              <a:gd name="T45" fmla="*/ 1294 h 1367"/>
              <a:gd name="T46" fmla="*/ 442 w 796"/>
              <a:gd name="T47" fmla="*/ 1328 h 1367"/>
              <a:gd name="T48" fmla="*/ 453 w 796"/>
              <a:gd name="T49" fmla="*/ 1363 h 1367"/>
              <a:gd name="T50" fmla="*/ 495 w 796"/>
              <a:gd name="T51" fmla="*/ 1363 h 1367"/>
              <a:gd name="T52" fmla="*/ 500 w 796"/>
              <a:gd name="T53" fmla="*/ 1334 h 1367"/>
              <a:gd name="T54" fmla="*/ 535 w 796"/>
              <a:gd name="T55" fmla="*/ 1300 h 1367"/>
              <a:gd name="T56" fmla="*/ 528 w 796"/>
              <a:gd name="T57" fmla="*/ 1277 h 1367"/>
              <a:gd name="T58" fmla="*/ 520 w 796"/>
              <a:gd name="T59" fmla="*/ 1245 h 1367"/>
              <a:gd name="T60" fmla="*/ 540 w 796"/>
              <a:gd name="T61" fmla="*/ 860 h 1367"/>
              <a:gd name="T62" fmla="*/ 570 w 796"/>
              <a:gd name="T63" fmla="*/ 1040 h 1367"/>
              <a:gd name="T64" fmla="*/ 595 w 796"/>
              <a:gd name="T65" fmla="*/ 1201 h 1367"/>
              <a:gd name="T66" fmla="*/ 613 w 796"/>
              <a:gd name="T67" fmla="*/ 1269 h 1367"/>
              <a:gd name="T68" fmla="*/ 619 w 796"/>
              <a:gd name="T69" fmla="*/ 1297 h 1367"/>
              <a:gd name="T70" fmla="*/ 629 w 796"/>
              <a:gd name="T71" fmla="*/ 1335 h 1367"/>
              <a:gd name="T72" fmla="*/ 664 w 796"/>
              <a:gd name="T73" fmla="*/ 1351 h 1367"/>
              <a:gd name="T74" fmla="*/ 751 w 796"/>
              <a:gd name="T75" fmla="*/ 1334 h 1367"/>
              <a:gd name="T76" fmla="*/ 795 w 796"/>
              <a:gd name="T77" fmla="*/ 1310 h 1367"/>
              <a:gd name="T78" fmla="*/ 789 w 796"/>
              <a:gd name="T79" fmla="*/ 1279 h 1367"/>
              <a:gd name="T80" fmla="*/ 743 w 796"/>
              <a:gd name="T81" fmla="*/ 1272 h 1367"/>
              <a:gd name="T82" fmla="*/ 741 w 796"/>
              <a:gd name="T83" fmla="*/ 1233 h 1367"/>
              <a:gd name="T84" fmla="*/ 715 w 796"/>
              <a:gd name="T85" fmla="*/ 1196 h 1367"/>
              <a:gd name="T86" fmla="*/ 695 w 796"/>
              <a:gd name="T87" fmla="*/ 1096 h 1367"/>
              <a:gd name="T88" fmla="*/ 679 w 796"/>
              <a:gd name="T89" fmla="*/ 945 h 1367"/>
              <a:gd name="T90" fmla="*/ 653 w 796"/>
              <a:gd name="T91" fmla="*/ 768 h 1367"/>
              <a:gd name="T92" fmla="*/ 656 w 796"/>
              <a:gd name="T93" fmla="*/ 699 h 1367"/>
              <a:gd name="T94" fmla="*/ 667 w 796"/>
              <a:gd name="T95" fmla="*/ 670 h 1367"/>
              <a:gd name="T96" fmla="*/ 687 w 796"/>
              <a:gd name="T97" fmla="*/ 618 h 1367"/>
              <a:gd name="T98" fmla="*/ 670 w 796"/>
              <a:gd name="T99" fmla="*/ 468 h 1367"/>
              <a:gd name="T100" fmla="*/ 687 w 796"/>
              <a:gd name="T101" fmla="*/ 328 h 1367"/>
              <a:gd name="T102" fmla="*/ 771 w 796"/>
              <a:gd name="T103" fmla="*/ 159 h 1367"/>
              <a:gd name="T104" fmla="*/ 523 w 796"/>
              <a:gd name="T105" fmla="*/ 24 h 1367"/>
              <a:gd name="T106" fmla="*/ 445 w 796"/>
              <a:gd name="T107" fmla="*/ 6 h 1367"/>
              <a:gd name="T108" fmla="*/ 274 w 796"/>
              <a:gd name="T109" fmla="*/ 69 h 1367"/>
              <a:gd name="T110" fmla="*/ 149 w 796"/>
              <a:gd name="T111" fmla="*/ 102 h 1367"/>
              <a:gd name="T112" fmla="*/ 75 w 796"/>
              <a:gd name="T113" fmla="*/ 239 h 1367"/>
              <a:gd name="T114" fmla="*/ 3 w 796"/>
              <a:gd name="T115" fmla="*/ 393 h 1367"/>
              <a:gd name="T116" fmla="*/ 192 w 796"/>
              <a:gd name="T117" fmla="*/ 1190 h 1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96" h="1367">
                <a:moveTo>
                  <a:pt x="3" y="393"/>
                </a:moveTo>
                <a:lnTo>
                  <a:pt x="3" y="393"/>
                </a:lnTo>
                <a:lnTo>
                  <a:pt x="30" y="408"/>
                </a:lnTo>
                <a:lnTo>
                  <a:pt x="54" y="421"/>
                </a:lnTo>
                <a:lnTo>
                  <a:pt x="75" y="434"/>
                </a:lnTo>
                <a:lnTo>
                  <a:pt x="75" y="434"/>
                </a:lnTo>
                <a:lnTo>
                  <a:pt x="92" y="445"/>
                </a:lnTo>
                <a:lnTo>
                  <a:pt x="104" y="453"/>
                </a:lnTo>
                <a:lnTo>
                  <a:pt x="116" y="462"/>
                </a:lnTo>
                <a:lnTo>
                  <a:pt x="116" y="462"/>
                </a:lnTo>
                <a:lnTo>
                  <a:pt x="114" y="587"/>
                </a:lnTo>
                <a:lnTo>
                  <a:pt x="114" y="679"/>
                </a:lnTo>
                <a:lnTo>
                  <a:pt x="115" y="712"/>
                </a:lnTo>
                <a:lnTo>
                  <a:pt x="116" y="730"/>
                </a:lnTo>
                <a:lnTo>
                  <a:pt x="116" y="730"/>
                </a:lnTo>
                <a:lnTo>
                  <a:pt x="117" y="739"/>
                </a:lnTo>
                <a:lnTo>
                  <a:pt x="118" y="747"/>
                </a:lnTo>
                <a:lnTo>
                  <a:pt x="118" y="760"/>
                </a:lnTo>
                <a:lnTo>
                  <a:pt x="118" y="771"/>
                </a:lnTo>
                <a:lnTo>
                  <a:pt x="120" y="777"/>
                </a:lnTo>
                <a:lnTo>
                  <a:pt x="122" y="783"/>
                </a:lnTo>
                <a:lnTo>
                  <a:pt x="122" y="783"/>
                </a:lnTo>
                <a:lnTo>
                  <a:pt x="130" y="797"/>
                </a:lnTo>
                <a:lnTo>
                  <a:pt x="142" y="814"/>
                </a:lnTo>
                <a:lnTo>
                  <a:pt x="153" y="827"/>
                </a:lnTo>
                <a:lnTo>
                  <a:pt x="156" y="830"/>
                </a:lnTo>
                <a:lnTo>
                  <a:pt x="159" y="832"/>
                </a:lnTo>
                <a:lnTo>
                  <a:pt x="159" y="832"/>
                </a:lnTo>
                <a:lnTo>
                  <a:pt x="165" y="833"/>
                </a:lnTo>
                <a:lnTo>
                  <a:pt x="168" y="835"/>
                </a:lnTo>
                <a:lnTo>
                  <a:pt x="168" y="835"/>
                </a:lnTo>
                <a:lnTo>
                  <a:pt x="177" y="886"/>
                </a:lnTo>
                <a:lnTo>
                  <a:pt x="185" y="947"/>
                </a:lnTo>
                <a:lnTo>
                  <a:pt x="185" y="947"/>
                </a:lnTo>
                <a:lnTo>
                  <a:pt x="185" y="952"/>
                </a:lnTo>
                <a:lnTo>
                  <a:pt x="183" y="958"/>
                </a:lnTo>
                <a:lnTo>
                  <a:pt x="175" y="971"/>
                </a:lnTo>
                <a:lnTo>
                  <a:pt x="167" y="989"/>
                </a:lnTo>
                <a:lnTo>
                  <a:pt x="162" y="998"/>
                </a:lnTo>
                <a:lnTo>
                  <a:pt x="159" y="1010"/>
                </a:lnTo>
                <a:lnTo>
                  <a:pt x="159" y="1010"/>
                </a:lnTo>
                <a:lnTo>
                  <a:pt x="153" y="1042"/>
                </a:lnTo>
                <a:lnTo>
                  <a:pt x="147" y="1082"/>
                </a:lnTo>
                <a:lnTo>
                  <a:pt x="139" y="1138"/>
                </a:lnTo>
                <a:lnTo>
                  <a:pt x="139" y="1138"/>
                </a:lnTo>
                <a:lnTo>
                  <a:pt x="134" y="1178"/>
                </a:lnTo>
                <a:lnTo>
                  <a:pt x="130" y="1210"/>
                </a:lnTo>
                <a:lnTo>
                  <a:pt x="130" y="1210"/>
                </a:lnTo>
                <a:lnTo>
                  <a:pt x="129" y="1210"/>
                </a:lnTo>
                <a:lnTo>
                  <a:pt x="127" y="1211"/>
                </a:lnTo>
                <a:lnTo>
                  <a:pt x="123" y="1215"/>
                </a:lnTo>
                <a:lnTo>
                  <a:pt x="118" y="1221"/>
                </a:lnTo>
                <a:lnTo>
                  <a:pt x="118" y="1221"/>
                </a:lnTo>
                <a:lnTo>
                  <a:pt x="114" y="1232"/>
                </a:lnTo>
                <a:lnTo>
                  <a:pt x="110" y="1245"/>
                </a:lnTo>
                <a:lnTo>
                  <a:pt x="109" y="1257"/>
                </a:lnTo>
                <a:lnTo>
                  <a:pt x="109" y="1263"/>
                </a:lnTo>
                <a:lnTo>
                  <a:pt x="110" y="1267"/>
                </a:lnTo>
                <a:lnTo>
                  <a:pt x="110" y="1267"/>
                </a:lnTo>
                <a:lnTo>
                  <a:pt x="114" y="1275"/>
                </a:lnTo>
                <a:lnTo>
                  <a:pt x="118" y="1280"/>
                </a:lnTo>
                <a:lnTo>
                  <a:pt x="122" y="1285"/>
                </a:lnTo>
                <a:lnTo>
                  <a:pt x="124" y="1290"/>
                </a:lnTo>
                <a:lnTo>
                  <a:pt x="124" y="1290"/>
                </a:lnTo>
                <a:lnTo>
                  <a:pt x="127" y="1304"/>
                </a:lnTo>
                <a:lnTo>
                  <a:pt x="128" y="1310"/>
                </a:lnTo>
                <a:lnTo>
                  <a:pt x="136" y="1310"/>
                </a:lnTo>
                <a:lnTo>
                  <a:pt x="139" y="1279"/>
                </a:lnTo>
                <a:lnTo>
                  <a:pt x="139" y="1279"/>
                </a:lnTo>
                <a:lnTo>
                  <a:pt x="141" y="1277"/>
                </a:lnTo>
                <a:lnTo>
                  <a:pt x="143" y="1276"/>
                </a:lnTo>
                <a:lnTo>
                  <a:pt x="148" y="1276"/>
                </a:lnTo>
                <a:lnTo>
                  <a:pt x="148" y="1276"/>
                </a:lnTo>
                <a:lnTo>
                  <a:pt x="158" y="1279"/>
                </a:lnTo>
                <a:lnTo>
                  <a:pt x="161" y="1280"/>
                </a:lnTo>
                <a:lnTo>
                  <a:pt x="162" y="1282"/>
                </a:lnTo>
                <a:lnTo>
                  <a:pt x="162" y="1282"/>
                </a:lnTo>
                <a:lnTo>
                  <a:pt x="164" y="1284"/>
                </a:lnTo>
                <a:lnTo>
                  <a:pt x="167" y="1286"/>
                </a:lnTo>
                <a:lnTo>
                  <a:pt x="173" y="1290"/>
                </a:lnTo>
                <a:lnTo>
                  <a:pt x="173" y="1290"/>
                </a:lnTo>
                <a:lnTo>
                  <a:pt x="177" y="1292"/>
                </a:lnTo>
                <a:lnTo>
                  <a:pt x="181" y="1294"/>
                </a:lnTo>
                <a:lnTo>
                  <a:pt x="189" y="1296"/>
                </a:lnTo>
                <a:lnTo>
                  <a:pt x="189" y="1326"/>
                </a:lnTo>
                <a:lnTo>
                  <a:pt x="199" y="1326"/>
                </a:lnTo>
                <a:lnTo>
                  <a:pt x="199" y="1300"/>
                </a:lnTo>
                <a:lnTo>
                  <a:pt x="199" y="1300"/>
                </a:lnTo>
                <a:lnTo>
                  <a:pt x="212" y="1303"/>
                </a:lnTo>
                <a:lnTo>
                  <a:pt x="224" y="1307"/>
                </a:lnTo>
                <a:lnTo>
                  <a:pt x="234" y="1310"/>
                </a:lnTo>
                <a:lnTo>
                  <a:pt x="234" y="1310"/>
                </a:lnTo>
                <a:lnTo>
                  <a:pt x="240" y="1313"/>
                </a:lnTo>
                <a:lnTo>
                  <a:pt x="246" y="1314"/>
                </a:lnTo>
                <a:lnTo>
                  <a:pt x="261" y="1315"/>
                </a:lnTo>
                <a:lnTo>
                  <a:pt x="277" y="1315"/>
                </a:lnTo>
                <a:lnTo>
                  <a:pt x="286" y="1314"/>
                </a:lnTo>
                <a:lnTo>
                  <a:pt x="286" y="1314"/>
                </a:lnTo>
                <a:lnTo>
                  <a:pt x="292" y="1310"/>
                </a:lnTo>
                <a:lnTo>
                  <a:pt x="299" y="1304"/>
                </a:lnTo>
                <a:lnTo>
                  <a:pt x="304" y="1296"/>
                </a:lnTo>
                <a:lnTo>
                  <a:pt x="307" y="1291"/>
                </a:lnTo>
                <a:lnTo>
                  <a:pt x="307" y="1288"/>
                </a:lnTo>
                <a:lnTo>
                  <a:pt x="307" y="1288"/>
                </a:lnTo>
                <a:lnTo>
                  <a:pt x="308" y="1284"/>
                </a:lnTo>
                <a:lnTo>
                  <a:pt x="309" y="1282"/>
                </a:lnTo>
                <a:lnTo>
                  <a:pt x="311" y="1278"/>
                </a:lnTo>
                <a:lnTo>
                  <a:pt x="312" y="1277"/>
                </a:lnTo>
                <a:lnTo>
                  <a:pt x="311" y="1276"/>
                </a:lnTo>
                <a:lnTo>
                  <a:pt x="304" y="1273"/>
                </a:lnTo>
                <a:lnTo>
                  <a:pt x="304" y="1273"/>
                </a:lnTo>
                <a:lnTo>
                  <a:pt x="291" y="1271"/>
                </a:lnTo>
                <a:lnTo>
                  <a:pt x="282" y="1270"/>
                </a:lnTo>
                <a:lnTo>
                  <a:pt x="272" y="1270"/>
                </a:lnTo>
                <a:lnTo>
                  <a:pt x="258" y="1247"/>
                </a:lnTo>
                <a:lnTo>
                  <a:pt x="260" y="1245"/>
                </a:lnTo>
                <a:lnTo>
                  <a:pt x="260" y="1245"/>
                </a:lnTo>
                <a:lnTo>
                  <a:pt x="268" y="1139"/>
                </a:lnTo>
                <a:lnTo>
                  <a:pt x="273" y="1064"/>
                </a:lnTo>
                <a:lnTo>
                  <a:pt x="274" y="1038"/>
                </a:lnTo>
                <a:lnTo>
                  <a:pt x="274" y="1024"/>
                </a:lnTo>
                <a:lnTo>
                  <a:pt x="274" y="1024"/>
                </a:lnTo>
                <a:lnTo>
                  <a:pt x="273" y="1017"/>
                </a:lnTo>
                <a:lnTo>
                  <a:pt x="273" y="1011"/>
                </a:lnTo>
                <a:lnTo>
                  <a:pt x="273" y="1004"/>
                </a:lnTo>
                <a:lnTo>
                  <a:pt x="274" y="996"/>
                </a:lnTo>
                <a:lnTo>
                  <a:pt x="274" y="996"/>
                </a:lnTo>
                <a:lnTo>
                  <a:pt x="277" y="988"/>
                </a:lnTo>
                <a:lnTo>
                  <a:pt x="280" y="980"/>
                </a:lnTo>
                <a:lnTo>
                  <a:pt x="283" y="973"/>
                </a:lnTo>
                <a:lnTo>
                  <a:pt x="284" y="967"/>
                </a:lnTo>
                <a:lnTo>
                  <a:pt x="284" y="967"/>
                </a:lnTo>
                <a:lnTo>
                  <a:pt x="284" y="951"/>
                </a:lnTo>
                <a:lnTo>
                  <a:pt x="285" y="941"/>
                </a:lnTo>
                <a:lnTo>
                  <a:pt x="286" y="933"/>
                </a:lnTo>
                <a:lnTo>
                  <a:pt x="286" y="933"/>
                </a:lnTo>
                <a:lnTo>
                  <a:pt x="289" y="922"/>
                </a:lnTo>
                <a:lnTo>
                  <a:pt x="290" y="907"/>
                </a:lnTo>
                <a:lnTo>
                  <a:pt x="292" y="890"/>
                </a:lnTo>
                <a:lnTo>
                  <a:pt x="295" y="878"/>
                </a:lnTo>
                <a:lnTo>
                  <a:pt x="295" y="878"/>
                </a:lnTo>
                <a:lnTo>
                  <a:pt x="297" y="871"/>
                </a:lnTo>
                <a:lnTo>
                  <a:pt x="298" y="861"/>
                </a:lnTo>
                <a:lnTo>
                  <a:pt x="301" y="835"/>
                </a:lnTo>
                <a:lnTo>
                  <a:pt x="304" y="799"/>
                </a:lnTo>
                <a:lnTo>
                  <a:pt x="304" y="799"/>
                </a:lnTo>
                <a:lnTo>
                  <a:pt x="303" y="791"/>
                </a:lnTo>
                <a:lnTo>
                  <a:pt x="303" y="785"/>
                </a:lnTo>
                <a:lnTo>
                  <a:pt x="304" y="783"/>
                </a:lnTo>
                <a:lnTo>
                  <a:pt x="304" y="783"/>
                </a:lnTo>
                <a:lnTo>
                  <a:pt x="310" y="788"/>
                </a:lnTo>
                <a:lnTo>
                  <a:pt x="322" y="796"/>
                </a:lnTo>
                <a:lnTo>
                  <a:pt x="338" y="805"/>
                </a:lnTo>
                <a:lnTo>
                  <a:pt x="345" y="808"/>
                </a:lnTo>
                <a:lnTo>
                  <a:pt x="349" y="809"/>
                </a:lnTo>
                <a:lnTo>
                  <a:pt x="349" y="809"/>
                </a:lnTo>
                <a:lnTo>
                  <a:pt x="354" y="808"/>
                </a:lnTo>
                <a:lnTo>
                  <a:pt x="360" y="805"/>
                </a:lnTo>
                <a:lnTo>
                  <a:pt x="368" y="799"/>
                </a:lnTo>
                <a:lnTo>
                  <a:pt x="376" y="792"/>
                </a:lnTo>
                <a:lnTo>
                  <a:pt x="378" y="791"/>
                </a:lnTo>
                <a:lnTo>
                  <a:pt x="379" y="791"/>
                </a:lnTo>
                <a:lnTo>
                  <a:pt x="379" y="791"/>
                </a:lnTo>
                <a:lnTo>
                  <a:pt x="386" y="899"/>
                </a:lnTo>
                <a:lnTo>
                  <a:pt x="391" y="977"/>
                </a:lnTo>
                <a:lnTo>
                  <a:pt x="393" y="1020"/>
                </a:lnTo>
                <a:lnTo>
                  <a:pt x="393" y="1020"/>
                </a:lnTo>
                <a:lnTo>
                  <a:pt x="396" y="1047"/>
                </a:lnTo>
                <a:lnTo>
                  <a:pt x="402" y="1092"/>
                </a:lnTo>
                <a:lnTo>
                  <a:pt x="408" y="1138"/>
                </a:lnTo>
                <a:lnTo>
                  <a:pt x="410" y="1170"/>
                </a:lnTo>
                <a:lnTo>
                  <a:pt x="410" y="1170"/>
                </a:lnTo>
                <a:lnTo>
                  <a:pt x="413" y="1209"/>
                </a:lnTo>
                <a:lnTo>
                  <a:pt x="414" y="1225"/>
                </a:lnTo>
                <a:lnTo>
                  <a:pt x="414" y="1233"/>
                </a:lnTo>
                <a:lnTo>
                  <a:pt x="414" y="1233"/>
                </a:lnTo>
                <a:lnTo>
                  <a:pt x="411" y="1241"/>
                </a:lnTo>
                <a:lnTo>
                  <a:pt x="411" y="1248"/>
                </a:lnTo>
                <a:lnTo>
                  <a:pt x="414" y="1255"/>
                </a:lnTo>
                <a:lnTo>
                  <a:pt x="414" y="1255"/>
                </a:lnTo>
                <a:lnTo>
                  <a:pt x="419" y="1276"/>
                </a:lnTo>
                <a:lnTo>
                  <a:pt x="421" y="1286"/>
                </a:lnTo>
                <a:lnTo>
                  <a:pt x="424" y="1294"/>
                </a:lnTo>
                <a:lnTo>
                  <a:pt x="424" y="1294"/>
                </a:lnTo>
                <a:lnTo>
                  <a:pt x="429" y="1298"/>
                </a:lnTo>
                <a:lnTo>
                  <a:pt x="434" y="1303"/>
                </a:lnTo>
                <a:lnTo>
                  <a:pt x="440" y="1308"/>
                </a:lnTo>
                <a:lnTo>
                  <a:pt x="440" y="1308"/>
                </a:lnTo>
                <a:lnTo>
                  <a:pt x="440" y="1316"/>
                </a:lnTo>
                <a:lnTo>
                  <a:pt x="441" y="1322"/>
                </a:lnTo>
                <a:lnTo>
                  <a:pt x="442" y="1328"/>
                </a:lnTo>
                <a:lnTo>
                  <a:pt x="442" y="1328"/>
                </a:lnTo>
                <a:lnTo>
                  <a:pt x="445" y="1333"/>
                </a:lnTo>
                <a:lnTo>
                  <a:pt x="445" y="1335"/>
                </a:lnTo>
                <a:lnTo>
                  <a:pt x="445" y="1342"/>
                </a:lnTo>
                <a:lnTo>
                  <a:pt x="445" y="1342"/>
                </a:lnTo>
                <a:lnTo>
                  <a:pt x="446" y="1347"/>
                </a:lnTo>
                <a:lnTo>
                  <a:pt x="446" y="1351"/>
                </a:lnTo>
                <a:lnTo>
                  <a:pt x="449" y="1358"/>
                </a:lnTo>
                <a:lnTo>
                  <a:pt x="453" y="1363"/>
                </a:lnTo>
                <a:lnTo>
                  <a:pt x="457" y="1365"/>
                </a:lnTo>
                <a:lnTo>
                  <a:pt x="457" y="1365"/>
                </a:lnTo>
                <a:lnTo>
                  <a:pt x="459" y="1366"/>
                </a:lnTo>
                <a:lnTo>
                  <a:pt x="464" y="1367"/>
                </a:lnTo>
                <a:lnTo>
                  <a:pt x="476" y="1367"/>
                </a:lnTo>
                <a:lnTo>
                  <a:pt x="488" y="1366"/>
                </a:lnTo>
                <a:lnTo>
                  <a:pt x="491" y="1364"/>
                </a:lnTo>
                <a:lnTo>
                  <a:pt x="495" y="1363"/>
                </a:lnTo>
                <a:lnTo>
                  <a:pt x="495" y="1363"/>
                </a:lnTo>
                <a:lnTo>
                  <a:pt x="496" y="1360"/>
                </a:lnTo>
                <a:lnTo>
                  <a:pt x="496" y="1357"/>
                </a:lnTo>
                <a:lnTo>
                  <a:pt x="497" y="1347"/>
                </a:lnTo>
                <a:lnTo>
                  <a:pt x="498" y="1339"/>
                </a:lnTo>
                <a:lnTo>
                  <a:pt x="500" y="1335"/>
                </a:lnTo>
                <a:lnTo>
                  <a:pt x="500" y="1334"/>
                </a:lnTo>
                <a:lnTo>
                  <a:pt x="500" y="1334"/>
                </a:lnTo>
                <a:lnTo>
                  <a:pt x="511" y="1330"/>
                </a:lnTo>
                <a:lnTo>
                  <a:pt x="519" y="1327"/>
                </a:lnTo>
                <a:lnTo>
                  <a:pt x="521" y="1325"/>
                </a:lnTo>
                <a:lnTo>
                  <a:pt x="523" y="1322"/>
                </a:lnTo>
                <a:lnTo>
                  <a:pt x="523" y="1322"/>
                </a:lnTo>
                <a:lnTo>
                  <a:pt x="530" y="1310"/>
                </a:lnTo>
                <a:lnTo>
                  <a:pt x="534" y="1304"/>
                </a:lnTo>
                <a:lnTo>
                  <a:pt x="535" y="1300"/>
                </a:lnTo>
                <a:lnTo>
                  <a:pt x="535" y="1300"/>
                </a:lnTo>
                <a:lnTo>
                  <a:pt x="534" y="1297"/>
                </a:lnTo>
                <a:lnTo>
                  <a:pt x="533" y="1296"/>
                </a:lnTo>
                <a:lnTo>
                  <a:pt x="529" y="1294"/>
                </a:lnTo>
                <a:lnTo>
                  <a:pt x="523" y="1294"/>
                </a:lnTo>
                <a:lnTo>
                  <a:pt x="523" y="1294"/>
                </a:lnTo>
                <a:lnTo>
                  <a:pt x="527" y="1284"/>
                </a:lnTo>
                <a:lnTo>
                  <a:pt x="528" y="1277"/>
                </a:lnTo>
                <a:lnTo>
                  <a:pt x="529" y="1270"/>
                </a:lnTo>
                <a:lnTo>
                  <a:pt x="529" y="1270"/>
                </a:lnTo>
                <a:lnTo>
                  <a:pt x="527" y="1258"/>
                </a:lnTo>
                <a:lnTo>
                  <a:pt x="527" y="1252"/>
                </a:lnTo>
                <a:lnTo>
                  <a:pt x="526" y="1251"/>
                </a:lnTo>
                <a:lnTo>
                  <a:pt x="526" y="1251"/>
                </a:lnTo>
                <a:lnTo>
                  <a:pt x="522" y="1247"/>
                </a:lnTo>
                <a:lnTo>
                  <a:pt x="520" y="1245"/>
                </a:lnTo>
                <a:lnTo>
                  <a:pt x="520" y="1245"/>
                </a:lnTo>
                <a:lnTo>
                  <a:pt x="515" y="990"/>
                </a:lnTo>
                <a:lnTo>
                  <a:pt x="515" y="990"/>
                </a:lnTo>
                <a:lnTo>
                  <a:pt x="523" y="832"/>
                </a:lnTo>
                <a:lnTo>
                  <a:pt x="523" y="832"/>
                </a:lnTo>
                <a:lnTo>
                  <a:pt x="530" y="842"/>
                </a:lnTo>
                <a:lnTo>
                  <a:pt x="536" y="852"/>
                </a:lnTo>
                <a:lnTo>
                  <a:pt x="540" y="860"/>
                </a:lnTo>
                <a:lnTo>
                  <a:pt x="540" y="860"/>
                </a:lnTo>
                <a:lnTo>
                  <a:pt x="544" y="873"/>
                </a:lnTo>
                <a:lnTo>
                  <a:pt x="547" y="892"/>
                </a:lnTo>
                <a:lnTo>
                  <a:pt x="552" y="927"/>
                </a:lnTo>
                <a:lnTo>
                  <a:pt x="552" y="927"/>
                </a:lnTo>
                <a:lnTo>
                  <a:pt x="560" y="984"/>
                </a:lnTo>
                <a:lnTo>
                  <a:pt x="565" y="1020"/>
                </a:lnTo>
                <a:lnTo>
                  <a:pt x="570" y="1040"/>
                </a:lnTo>
                <a:lnTo>
                  <a:pt x="570" y="1040"/>
                </a:lnTo>
                <a:lnTo>
                  <a:pt x="577" y="1060"/>
                </a:lnTo>
                <a:lnTo>
                  <a:pt x="579" y="1072"/>
                </a:lnTo>
                <a:lnTo>
                  <a:pt x="581" y="1085"/>
                </a:lnTo>
                <a:lnTo>
                  <a:pt x="581" y="1085"/>
                </a:lnTo>
                <a:lnTo>
                  <a:pt x="583" y="1108"/>
                </a:lnTo>
                <a:lnTo>
                  <a:pt x="588" y="1141"/>
                </a:lnTo>
                <a:lnTo>
                  <a:pt x="595" y="1201"/>
                </a:lnTo>
                <a:lnTo>
                  <a:pt x="595" y="1201"/>
                </a:lnTo>
                <a:lnTo>
                  <a:pt x="597" y="1210"/>
                </a:lnTo>
                <a:lnTo>
                  <a:pt x="600" y="1221"/>
                </a:lnTo>
                <a:lnTo>
                  <a:pt x="607" y="1241"/>
                </a:lnTo>
                <a:lnTo>
                  <a:pt x="615" y="1265"/>
                </a:lnTo>
                <a:lnTo>
                  <a:pt x="615" y="1265"/>
                </a:lnTo>
                <a:lnTo>
                  <a:pt x="614" y="1266"/>
                </a:lnTo>
                <a:lnTo>
                  <a:pt x="613" y="1269"/>
                </a:lnTo>
                <a:lnTo>
                  <a:pt x="613" y="1273"/>
                </a:lnTo>
                <a:lnTo>
                  <a:pt x="613" y="1273"/>
                </a:lnTo>
                <a:lnTo>
                  <a:pt x="614" y="1284"/>
                </a:lnTo>
                <a:lnTo>
                  <a:pt x="614" y="1290"/>
                </a:lnTo>
                <a:lnTo>
                  <a:pt x="615" y="1294"/>
                </a:lnTo>
                <a:lnTo>
                  <a:pt x="615" y="1294"/>
                </a:lnTo>
                <a:lnTo>
                  <a:pt x="617" y="1296"/>
                </a:lnTo>
                <a:lnTo>
                  <a:pt x="619" y="1297"/>
                </a:lnTo>
                <a:lnTo>
                  <a:pt x="621" y="1300"/>
                </a:lnTo>
                <a:lnTo>
                  <a:pt x="621" y="1300"/>
                </a:lnTo>
                <a:lnTo>
                  <a:pt x="622" y="1302"/>
                </a:lnTo>
                <a:lnTo>
                  <a:pt x="622" y="1307"/>
                </a:lnTo>
                <a:lnTo>
                  <a:pt x="625" y="1320"/>
                </a:lnTo>
                <a:lnTo>
                  <a:pt x="625" y="1320"/>
                </a:lnTo>
                <a:lnTo>
                  <a:pt x="627" y="1330"/>
                </a:lnTo>
                <a:lnTo>
                  <a:pt x="629" y="1335"/>
                </a:lnTo>
                <a:lnTo>
                  <a:pt x="633" y="1340"/>
                </a:lnTo>
                <a:lnTo>
                  <a:pt x="633" y="1340"/>
                </a:lnTo>
                <a:lnTo>
                  <a:pt x="639" y="1344"/>
                </a:lnTo>
                <a:lnTo>
                  <a:pt x="645" y="1347"/>
                </a:lnTo>
                <a:lnTo>
                  <a:pt x="651" y="1350"/>
                </a:lnTo>
                <a:lnTo>
                  <a:pt x="659" y="1351"/>
                </a:lnTo>
                <a:lnTo>
                  <a:pt x="659" y="1351"/>
                </a:lnTo>
                <a:lnTo>
                  <a:pt x="664" y="1351"/>
                </a:lnTo>
                <a:lnTo>
                  <a:pt x="669" y="1351"/>
                </a:lnTo>
                <a:lnTo>
                  <a:pt x="681" y="1347"/>
                </a:lnTo>
                <a:lnTo>
                  <a:pt x="694" y="1342"/>
                </a:lnTo>
                <a:lnTo>
                  <a:pt x="706" y="1340"/>
                </a:lnTo>
                <a:lnTo>
                  <a:pt x="706" y="1340"/>
                </a:lnTo>
                <a:lnTo>
                  <a:pt x="725" y="1336"/>
                </a:lnTo>
                <a:lnTo>
                  <a:pt x="751" y="1334"/>
                </a:lnTo>
                <a:lnTo>
                  <a:pt x="751" y="1334"/>
                </a:lnTo>
                <a:lnTo>
                  <a:pt x="759" y="1333"/>
                </a:lnTo>
                <a:lnTo>
                  <a:pt x="768" y="1330"/>
                </a:lnTo>
                <a:lnTo>
                  <a:pt x="775" y="1328"/>
                </a:lnTo>
                <a:lnTo>
                  <a:pt x="781" y="1325"/>
                </a:lnTo>
                <a:lnTo>
                  <a:pt x="785" y="1321"/>
                </a:lnTo>
                <a:lnTo>
                  <a:pt x="790" y="1317"/>
                </a:lnTo>
                <a:lnTo>
                  <a:pt x="793" y="1314"/>
                </a:lnTo>
                <a:lnTo>
                  <a:pt x="795" y="1310"/>
                </a:lnTo>
                <a:lnTo>
                  <a:pt x="795" y="1310"/>
                </a:lnTo>
                <a:lnTo>
                  <a:pt x="796" y="1302"/>
                </a:lnTo>
                <a:lnTo>
                  <a:pt x="796" y="1292"/>
                </a:lnTo>
                <a:lnTo>
                  <a:pt x="795" y="1288"/>
                </a:lnTo>
                <a:lnTo>
                  <a:pt x="794" y="1284"/>
                </a:lnTo>
                <a:lnTo>
                  <a:pt x="791" y="1280"/>
                </a:lnTo>
                <a:lnTo>
                  <a:pt x="789" y="1279"/>
                </a:lnTo>
                <a:lnTo>
                  <a:pt x="789" y="1279"/>
                </a:lnTo>
                <a:lnTo>
                  <a:pt x="778" y="1276"/>
                </a:lnTo>
                <a:lnTo>
                  <a:pt x="775" y="1273"/>
                </a:lnTo>
                <a:lnTo>
                  <a:pt x="775" y="1273"/>
                </a:lnTo>
                <a:lnTo>
                  <a:pt x="769" y="1272"/>
                </a:lnTo>
                <a:lnTo>
                  <a:pt x="763" y="1271"/>
                </a:lnTo>
                <a:lnTo>
                  <a:pt x="757" y="1270"/>
                </a:lnTo>
                <a:lnTo>
                  <a:pt x="757" y="1270"/>
                </a:lnTo>
                <a:lnTo>
                  <a:pt x="743" y="1272"/>
                </a:lnTo>
                <a:lnTo>
                  <a:pt x="734" y="1273"/>
                </a:lnTo>
                <a:lnTo>
                  <a:pt x="734" y="1273"/>
                </a:lnTo>
                <a:lnTo>
                  <a:pt x="740" y="1261"/>
                </a:lnTo>
                <a:lnTo>
                  <a:pt x="740" y="1261"/>
                </a:lnTo>
                <a:lnTo>
                  <a:pt x="741" y="1258"/>
                </a:lnTo>
                <a:lnTo>
                  <a:pt x="743" y="1253"/>
                </a:lnTo>
                <a:lnTo>
                  <a:pt x="743" y="1242"/>
                </a:lnTo>
                <a:lnTo>
                  <a:pt x="741" y="1233"/>
                </a:lnTo>
                <a:lnTo>
                  <a:pt x="740" y="1227"/>
                </a:lnTo>
                <a:lnTo>
                  <a:pt x="740" y="1227"/>
                </a:lnTo>
                <a:lnTo>
                  <a:pt x="737" y="1223"/>
                </a:lnTo>
                <a:lnTo>
                  <a:pt x="733" y="1221"/>
                </a:lnTo>
                <a:lnTo>
                  <a:pt x="728" y="1219"/>
                </a:lnTo>
                <a:lnTo>
                  <a:pt x="728" y="1219"/>
                </a:lnTo>
                <a:lnTo>
                  <a:pt x="723" y="1211"/>
                </a:lnTo>
                <a:lnTo>
                  <a:pt x="715" y="1196"/>
                </a:lnTo>
                <a:lnTo>
                  <a:pt x="710" y="1185"/>
                </a:lnTo>
                <a:lnTo>
                  <a:pt x="706" y="1176"/>
                </a:lnTo>
                <a:lnTo>
                  <a:pt x="703" y="1165"/>
                </a:lnTo>
                <a:lnTo>
                  <a:pt x="702" y="1155"/>
                </a:lnTo>
                <a:lnTo>
                  <a:pt x="702" y="1155"/>
                </a:lnTo>
                <a:lnTo>
                  <a:pt x="701" y="1135"/>
                </a:lnTo>
                <a:lnTo>
                  <a:pt x="698" y="1114"/>
                </a:lnTo>
                <a:lnTo>
                  <a:pt x="695" y="1096"/>
                </a:lnTo>
                <a:lnTo>
                  <a:pt x="694" y="1083"/>
                </a:lnTo>
                <a:lnTo>
                  <a:pt x="694" y="1083"/>
                </a:lnTo>
                <a:lnTo>
                  <a:pt x="691" y="1059"/>
                </a:lnTo>
                <a:lnTo>
                  <a:pt x="687" y="1019"/>
                </a:lnTo>
                <a:lnTo>
                  <a:pt x="681" y="976"/>
                </a:lnTo>
                <a:lnTo>
                  <a:pt x="679" y="957"/>
                </a:lnTo>
                <a:lnTo>
                  <a:pt x="679" y="945"/>
                </a:lnTo>
                <a:lnTo>
                  <a:pt x="679" y="945"/>
                </a:lnTo>
                <a:lnTo>
                  <a:pt x="678" y="930"/>
                </a:lnTo>
                <a:lnTo>
                  <a:pt x="676" y="909"/>
                </a:lnTo>
                <a:lnTo>
                  <a:pt x="666" y="855"/>
                </a:lnTo>
                <a:lnTo>
                  <a:pt x="657" y="805"/>
                </a:lnTo>
                <a:lnTo>
                  <a:pt x="653" y="783"/>
                </a:lnTo>
                <a:lnTo>
                  <a:pt x="653" y="783"/>
                </a:lnTo>
                <a:lnTo>
                  <a:pt x="653" y="774"/>
                </a:lnTo>
                <a:lnTo>
                  <a:pt x="653" y="768"/>
                </a:lnTo>
                <a:lnTo>
                  <a:pt x="653" y="768"/>
                </a:lnTo>
                <a:lnTo>
                  <a:pt x="654" y="765"/>
                </a:lnTo>
                <a:lnTo>
                  <a:pt x="659" y="754"/>
                </a:lnTo>
                <a:lnTo>
                  <a:pt x="659" y="754"/>
                </a:lnTo>
                <a:lnTo>
                  <a:pt x="659" y="748"/>
                </a:lnTo>
                <a:lnTo>
                  <a:pt x="659" y="741"/>
                </a:lnTo>
                <a:lnTo>
                  <a:pt x="658" y="722"/>
                </a:lnTo>
                <a:lnTo>
                  <a:pt x="656" y="699"/>
                </a:lnTo>
                <a:lnTo>
                  <a:pt x="656" y="699"/>
                </a:lnTo>
                <a:lnTo>
                  <a:pt x="658" y="696"/>
                </a:lnTo>
                <a:lnTo>
                  <a:pt x="662" y="690"/>
                </a:lnTo>
                <a:lnTo>
                  <a:pt x="662" y="690"/>
                </a:lnTo>
                <a:lnTo>
                  <a:pt x="665" y="680"/>
                </a:lnTo>
                <a:lnTo>
                  <a:pt x="667" y="676"/>
                </a:lnTo>
                <a:lnTo>
                  <a:pt x="667" y="670"/>
                </a:lnTo>
                <a:lnTo>
                  <a:pt x="667" y="670"/>
                </a:lnTo>
                <a:lnTo>
                  <a:pt x="669" y="667"/>
                </a:lnTo>
                <a:lnTo>
                  <a:pt x="671" y="662"/>
                </a:lnTo>
                <a:lnTo>
                  <a:pt x="678" y="649"/>
                </a:lnTo>
                <a:lnTo>
                  <a:pt x="685" y="639"/>
                </a:lnTo>
                <a:lnTo>
                  <a:pt x="688" y="634"/>
                </a:lnTo>
                <a:lnTo>
                  <a:pt x="688" y="633"/>
                </a:lnTo>
                <a:lnTo>
                  <a:pt x="688" y="633"/>
                </a:lnTo>
                <a:lnTo>
                  <a:pt x="687" y="618"/>
                </a:lnTo>
                <a:lnTo>
                  <a:pt x="685" y="587"/>
                </a:lnTo>
                <a:lnTo>
                  <a:pt x="683" y="555"/>
                </a:lnTo>
                <a:lnTo>
                  <a:pt x="682" y="540"/>
                </a:lnTo>
                <a:lnTo>
                  <a:pt x="682" y="540"/>
                </a:lnTo>
                <a:lnTo>
                  <a:pt x="676" y="509"/>
                </a:lnTo>
                <a:lnTo>
                  <a:pt x="672" y="486"/>
                </a:lnTo>
                <a:lnTo>
                  <a:pt x="670" y="468"/>
                </a:lnTo>
                <a:lnTo>
                  <a:pt x="670" y="468"/>
                </a:lnTo>
                <a:lnTo>
                  <a:pt x="669" y="454"/>
                </a:lnTo>
                <a:lnTo>
                  <a:pt x="664" y="439"/>
                </a:lnTo>
                <a:lnTo>
                  <a:pt x="659" y="422"/>
                </a:lnTo>
                <a:lnTo>
                  <a:pt x="659" y="422"/>
                </a:lnTo>
                <a:lnTo>
                  <a:pt x="660" y="412"/>
                </a:lnTo>
                <a:lnTo>
                  <a:pt x="667" y="389"/>
                </a:lnTo>
                <a:lnTo>
                  <a:pt x="679" y="351"/>
                </a:lnTo>
                <a:lnTo>
                  <a:pt x="687" y="328"/>
                </a:lnTo>
                <a:lnTo>
                  <a:pt x="696" y="304"/>
                </a:lnTo>
                <a:lnTo>
                  <a:pt x="696" y="304"/>
                </a:lnTo>
                <a:lnTo>
                  <a:pt x="708" y="278"/>
                </a:lnTo>
                <a:lnTo>
                  <a:pt x="720" y="253"/>
                </a:lnTo>
                <a:lnTo>
                  <a:pt x="744" y="206"/>
                </a:lnTo>
                <a:lnTo>
                  <a:pt x="764" y="172"/>
                </a:lnTo>
                <a:lnTo>
                  <a:pt x="771" y="159"/>
                </a:lnTo>
                <a:lnTo>
                  <a:pt x="771" y="159"/>
                </a:lnTo>
                <a:lnTo>
                  <a:pt x="733" y="141"/>
                </a:lnTo>
                <a:lnTo>
                  <a:pt x="662" y="108"/>
                </a:lnTo>
                <a:lnTo>
                  <a:pt x="662" y="108"/>
                </a:lnTo>
                <a:lnTo>
                  <a:pt x="644" y="98"/>
                </a:lnTo>
                <a:lnTo>
                  <a:pt x="623" y="86"/>
                </a:lnTo>
                <a:lnTo>
                  <a:pt x="582" y="60"/>
                </a:lnTo>
                <a:lnTo>
                  <a:pt x="523" y="24"/>
                </a:lnTo>
                <a:lnTo>
                  <a:pt x="523" y="24"/>
                </a:lnTo>
                <a:lnTo>
                  <a:pt x="502" y="10"/>
                </a:lnTo>
                <a:lnTo>
                  <a:pt x="489" y="4"/>
                </a:lnTo>
                <a:lnTo>
                  <a:pt x="482" y="2"/>
                </a:lnTo>
                <a:lnTo>
                  <a:pt x="475" y="0"/>
                </a:lnTo>
                <a:lnTo>
                  <a:pt x="475" y="0"/>
                </a:lnTo>
                <a:lnTo>
                  <a:pt x="465" y="0"/>
                </a:lnTo>
                <a:lnTo>
                  <a:pt x="455" y="3"/>
                </a:lnTo>
                <a:lnTo>
                  <a:pt x="445" y="6"/>
                </a:lnTo>
                <a:lnTo>
                  <a:pt x="434" y="10"/>
                </a:lnTo>
                <a:lnTo>
                  <a:pt x="413" y="21"/>
                </a:lnTo>
                <a:lnTo>
                  <a:pt x="393" y="29"/>
                </a:lnTo>
                <a:lnTo>
                  <a:pt x="393" y="29"/>
                </a:lnTo>
                <a:lnTo>
                  <a:pt x="370" y="39"/>
                </a:lnTo>
                <a:lnTo>
                  <a:pt x="339" y="49"/>
                </a:lnTo>
                <a:lnTo>
                  <a:pt x="304" y="61"/>
                </a:lnTo>
                <a:lnTo>
                  <a:pt x="274" y="69"/>
                </a:lnTo>
                <a:lnTo>
                  <a:pt x="274" y="69"/>
                </a:lnTo>
                <a:lnTo>
                  <a:pt x="243" y="78"/>
                </a:lnTo>
                <a:lnTo>
                  <a:pt x="209" y="85"/>
                </a:lnTo>
                <a:lnTo>
                  <a:pt x="177" y="91"/>
                </a:lnTo>
                <a:lnTo>
                  <a:pt x="159" y="96"/>
                </a:lnTo>
                <a:lnTo>
                  <a:pt x="159" y="96"/>
                </a:lnTo>
                <a:lnTo>
                  <a:pt x="153" y="99"/>
                </a:lnTo>
                <a:lnTo>
                  <a:pt x="149" y="102"/>
                </a:lnTo>
                <a:lnTo>
                  <a:pt x="147" y="104"/>
                </a:lnTo>
                <a:lnTo>
                  <a:pt x="145" y="108"/>
                </a:lnTo>
                <a:lnTo>
                  <a:pt x="145" y="108"/>
                </a:lnTo>
                <a:lnTo>
                  <a:pt x="117" y="161"/>
                </a:lnTo>
                <a:lnTo>
                  <a:pt x="97" y="200"/>
                </a:lnTo>
                <a:lnTo>
                  <a:pt x="81" y="229"/>
                </a:lnTo>
                <a:lnTo>
                  <a:pt x="81" y="229"/>
                </a:lnTo>
                <a:lnTo>
                  <a:pt x="75" y="239"/>
                </a:lnTo>
                <a:lnTo>
                  <a:pt x="68" y="253"/>
                </a:lnTo>
                <a:lnTo>
                  <a:pt x="55" y="283"/>
                </a:lnTo>
                <a:lnTo>
                  <a:pt x="35" y="329"/>
                </a:lnTo>
                <a:lnTo>
                  <a:pt x="35" y="329"/>
                </a:lnTo>
                <a:lnTo>
                  <a:pt x="27" y="346"/>
                </a:lnTo>
                <a:lnTo>
                  <a:pt x="15" y="366"/>
                </a:lnTo>
                <a:lnTo>
                  <a:pt x="0" y="390"/>
                </a:lnTo>
                <a:lnTo>
                  <a:pt x="3" y="393"/>
                </a:lnTo>
                <a:close/>
                <a:moveTo>
                  <a:pt x="205" y="1109"/>
                </a:moveTo>
                <a:lnTo>
                  <a:pt x="203" y="1241"/>
                </a:lnTo>
                <a:lnTo>
                  <a:pt x="193" y="1239"/>
                </a:lnTo>
                <a:lnTo>
                  <a:pt x="193" y="1204"/>
                </a:lnTo>
                <a:lnTo>
                  <a:pt x="193" y="1204"/>
                </a:lnTo>
                <a:lnTo>
                  <a:pt x="193" y="1198"/>
                </a:lnTo>
                <a:lnTo>
                  <a:pt x="192" y="1195"/>
                </a:lnTo>
                <a:lnTo>
                  <a:pt x="192" y="1190"/>
                </a:lnTo>
                <a:lnTo>
                  <a:pt x="193" y="1180"/>
                </a:lnTo>
                <a:lnTo>
                  <a:pt x="193" y="1180"/>
                </a:lnTo>
                <a:lnTo>
                  <a:pt x="197" y="1164"/>
                </a:lnTo>
                <a:lnTo>
                  <a:pt x="199" y="1141"/>
                </a:lnTo>
                <a:lnTo>
                  <a:pt x="203" y="1115"/>
                </a:lnTo>
                <a:lnTo>
                  <a:pt x="205" y="110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5">
            <a:extLst>
              <a:ext uri="{FF2B5EF4-FFF2-40B4-BE49-F238E27FC236}">
                <a16:creationId xmlns:a16="http://schemas.microsoft.com/office/drawing/2014/main" id="{DCD96713-0EDE-4DAE-BA19-1722E422D1BD}"/>
              </a:ext>
            </a:extLst>
          </p:cNvPr>
          <p:cNvSpPr>
            <a:spLocks noEditPoints="1"/>
          </p:cNvSpPr>
          <p:nvPr/>
        </p:nvSpPr>
        <p:spPr bwMode="auto">
          <a:xfrm>
            <a:off x="2837765" y="2708919"/>
            <a:ext cx="853764" cy="1682995"/>
          </a:xfrm>
          <a:custGeom>
            <a:avLst/>
            <a:gdLst>
              <a:gd name="T0" fmla="*/ 59 w 696"/>
              <a:gd name="T1" fmla="*/ 143 h 1372"/>
              <a:gd name="T2" fmla="*/ 103 w 696"/>
              <a:gd name="T3" fmla="*/ 206 h 1372"/>
              <a:gd name="T4" fmla="*/ 130 w 696"/>
              <a:gd name="T5" fmla="*/ 309 h 1372"/>
              <a:gd name="T6" fmla="*/ 121 w 696"/>
              <a:gd name="T7" fmla="*/ 336 h 1372"/>
              <a:gd name="T8" fmla="*/ 46 w 696"/>
              <a:gd name="T9" fmla="*/ 398 h 1372"/>
              <a:gd name="T10" fmla="*/ 25 w 696"/>
              <a:gd name="T11" fmla="*/ 520 h 1372"/>
              <a:gd name="T12" fmla="*/ 35 w 696"/>
              <a:gd name="T13" fmla="*/ 637 h 1372"/>
              <a:gd name="T14" fmla="*/ 34 w 696"/>
              <a:gd name="T15" fmla="*/ 665 h 1372"/>
              <a:gd name="T16" fmla="*/ 55 w 696"/>
              <a:gd name="T17" fmla="*/ 917 h 1372"/>
              <a:gd name="T18" fmla="*/ 90 w 696"/>
              <a:gd name="T19" fmla="*/ 1061 h 1372"/>
              <a:gd name="T20" fmla="*/ 28 w 696"/>
              <a:gd name="T21" fmla="*/ 1092 h 1372"/>
              <a:gd name="T22" fmla="*/ 3 w 696"/>
              <a:gd name="T23" fmla="*/ 1135 h 1372"/>
              <a:gd name="T24" fmla="*/ 24 w 696"/>
              <a:gd name="T25" fmla="*/ 1197 h 1372"/>
              <a:gd name="T26" fmla="*/ 41 w 696"/>
              <a:gd name="T27" fmla="*/ 1269 h 1372"/>
              <a:gd name="T28" fmla="*/ 78 w 696"/>
              <a:gd name="T29" fmla="*/ 1260 h 1372"/>
              <a:gd name="T30" fmla="*/ 83 w 696"/>
              <a:gd name="T31" fmla="*/ 1191 h 1372"/>
              <a:gd name="T32" fmla="*/ 115 w 696"/>
              <a:gd name="T33" fmla="*/ 1228 h 1372"/>
              <a:gd name="T34" fmla="*/ 127 w 696"/>
              <a:gd name="T35" fmla="*/ 1280 h 1372"/>
              <a:gd name="T36" fmla="*/ 130 w 696"/>
              <a:gd name="T37" fmla="*/ 1311 h 1372"/>
              <a:gd name="T38" fmla="*/ 134 w 696"/>
              <a:gd name="T39" fmla="*/ 1341 h 1372"/>
              <a:gd name="T40" fmla="*/ 189 w 696"/>
              <a:gd name="T41" fmla="*/ 1369 h 1372"/>
              <a:gd name="T42" fmla="*/ 257 w 696"/>
              <a:gd name="T43" fmla="*/ 1365 h 1372"/>
              <a:gd name="T44" fmla="*/ 232 w 696"/>
              <a:gd name="T45" fmla="*/ 1332 h 1372"/>
              <a:gd name="T46" fmla="*/ 226 w 696"/>
              <a:gd name="T47" fmla="*/ 1311 h 1372"/>
              <a:gd name="T48" fmla="*/ 220 w 696"/>
              <a:gd name="T49" fmla="*/ 1270 h 1372"/>
              <a:gd name="T50" fmla="*/ 216 w 696"/>
              <a:gd name="T51" fmla="*/ 1073 h 1372"/>
              <a:gd name="T52" fmla="*/ 253 w 696"/>
              <a:gd name="T53" fmla="*/ 1060 h 1372"/>
              <a:gd name="T54" fmla="*/ 276 w 696"/>
              <a:gd name="T55" fmla="*/ 1213 h 1372"/>
              <a:gd name="T56" fmla="*/ 284 w 696"/>
              <a:gd name="T57" fmla="*/ 1260 h 1372"/>
              <a:gd name="T58" fmla="*/ 301 w 696"/>
              <a:gd name="T59" fmla="*/ 1325 h 1372"/>
              <a:gd name="T60" fmla="*/ 319 w 696"/>
              <a:gd name="T61" fmla="*/ 1328 h 1372"/>
              <a:gd name="T62" fmla="*/ 383 w 696"/>
              <a:gd name="T63" fmla="*/ 1342 h 1372"/>
              <a:gd name="T64" fmla="*/ 376 w 696"/>
              <a:gd name="T65" fmla="*/ 1315 h 1372"/>
              <a:gd name="T66" fmla="*/ 345 w 696"/>
              <a:gd name="T67" fmla="*/ 1239 h 1372"/>
              <a:gd name="T68" fmla="*/ 317 w 696"/>
              <a:gd name="T69" fmla="*/ 1094 h 1372"/>
              <a:gd name="T70" fmla="*/ 304 w 696"/>
              <a:gd name="T71" fmla="*/ 890 h 1372"/>
              <a:gd name="T72" fmla="*/ 345 w 696"/>
              <a:gd name="T73" fmla="*/ 793 h 1372"/>
              <a:gd name="T74" fmla="*/ 346 w 696"/>
              <a:gd name="T75" fmla="*/ 732 h 1372"/>
              <a:gd name="T76" fmla="*/ 403 w 696"/>
              <a:gd name="T77" fmla="*/ 714 h 1372"/>
              <a:gd name="T78" fmla="*/ 400 w 696"/>
              <a:gd name="T79" fmla="*/ 651 h 1372"/>
              <a:gd name="T80" fmla="*/ 395 w 696"/>
              <a:gd name="T81" fmla="*/ 611 h 1372"/>
              <a:gd name="T82" fmla="*/ 392 w 696"/>
              <a:gd name="T83" fmla="*/ 542 h 1372"/>
              <a:gd name="T84" fmla="*/ 383 w 696"/>
              <a:gd name="T85" fmla="*/ 524 h 1372"/>
              <a:gd name="T86" fmla="*/ 376 w 696"/>
              <a:gd name="T87" fmla="*/ 433 h 1372"/>
              <a:gd name="T88" fmla="*/ 349 w 696"/>
              <a:gd name="T89" fmla="*/ 396 h 1372"/>
              <a:gd name="T90" fmla="*/ 335 w 696"/>
              <a:gd name="T91" fmla="*/ 367 h 1372"/>
              <a:gd name="T92" fmla="*/ 355 w 696"/>
              <a:gd name="T93" fmla="*/ 343 h 1372"/>
              <a:gd name="T94" fmla="*/ 348 w 696"/>
              <a:gd name="T95" fmla="*/ 281 h 1372"/>
              <a:gd name="T96" fmla="*/ 520 w 696"/>
              <a:gd name="T97" fmla="*/ 203 h 1372"/>
              <a:gd name="T98" fmla="*/ 623 w 696"/>
              <a:gd name="T99" fmla="*/ 103 h 1372"/>
              <a:gd name="T100" fmla="*/ 498 w 696"/>
              <a:gd name="T101" fmla="*/ 29 h 1372"/>
              <a:gd name="T102" fmla="*/ 334 w 696"/>
              <a:gd name="T103" fmla="*/ 0 h 1372"/>
              <a:gd name="T104" fmla="*/ 110 w 696"/>
              <a:gd name="T105" fmla="*/ 18 h 1372"/>
              <a:gd name="T106" fmla="*/ 328 w 696"/>
              <a:gd name="T107" fmla="*/ 261 h 1372"/>
              <a:gd name="T108" fmla="*/ 283 w 696"/>
              <a:gd name="T109" fmla="*/ 243 h 1372"/>
              <a:gd name="T110" fmla="*/ 239 w 696"/>
              <a:gd name="T111" fmla="*/ 249 h 1372"/>
              <a:gd name="T112" fmla="*/ 249 w 696"/>
              <a:gd name="T113" fmla="*/ 227 h 1372"/>
              <a:gd name="T114" fmla="*/ 258 w 696"/>
              <a:gd name="T115" fmla="*/ 217 h 1372"/>
              <a:gd name="T116" fmla="*/ 324 w 696"/>
              <a:gd name="T117" fmla="*/ 197 h 1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96" h="1372">
                <a:moveTo>
                  <a:pt x="22" y="115"/>
                </a:moveTo>
                <a:lnTo>
                  <a:pt x="22" y="115"/>
                </a:lnTo>
                <a:lnTo>
                  <a:pt x="31" y="117"/>
                </a:lnTo>
                <a:lnTo>
                  <a:pt x="40" y="122"/>
                </a:lnTo>
                <a:lnTo>
                  <a:pt x="45" y="124"/>
                </a:lnTo>
                <a:lnTo>
                  <a:pt x="49" y="128"/>
                </a:lnTo>
                <a:lnTo>
                  <a:pt x="49" y="128"/>
                </a:lnTo>
                <a:lnTo>
                  <a:pt x="55" y="136"/>
                </a:lnTo>
                <a:lnTo>
                  <a:pt x="59" y="143"/>
                </a:lnTo>
                <a:lnTo>
                  <a:pt x="62" y="152"/>
                </a:lnTo>
                <a:lnTo>
                  <a:pt x="123" y="166"/>
                </a:lnTo>
                <a:lnTo>
                  <a:pt x="123" y="166"/>
                </a:lnTo>
                <a:lnTo>
                  <a:pt x="121" y="168"/>
                </a:lnTo>
                <a:lnTo>
                  <a:pt x="114" y="177"/>
                </a:lnTo>
                <a:lnTo>
                  <a:pt x="110" y="183"/>
                </a:lnTo>
                <a:lnTo>
                  <a:pt x="106" y="190"/>
                </a:lnTo>
                <a:lnTo>
                  <a:pt x="104" y="198"/>
                </a:lnTo>
                <a:lnTo>
                  <a:pt x="103" y="206"/>
                </a:lnTo>
                <a:lnTo>
                  <a:pt x="103" y="206"/>
                </a:lnTo>
                <a:lnTo>
                  <a:pt x="103" y="224"/>
                </a:lnTo>
                <a:lnTo>
                  <a:pt x="105" y="240"/>
                </a:lnTo>
                <a:lnTo>
                  <a:pt x="108" y="253"/>
                </a:lnTo>
                <a:lnTo>
                  <a:pt x="110" y="261"/>
                </a:lnTo>
                <a:lnTo>
                  <a:pt x="110" y="261"/>
                </a:lnTo>
                <a:lnTo>
                  <a:pt x="118" y="280"/>
                </a:lnTo>
                <a:lnTo>
                  <a:pt x="123" y="292"/>
                </a:lnTo>
                <a:lnTo>
                  <a:pt x="130" y="309"/>
                </a:lnTo>
                <a:lnTo>
                  <a:pt x="137" y="320"/>
                </a:lnTo>
                <a:lnTo>
                  <a:pt x="137" y="320"/>
                </a:lnTo>
                <a:lnTo>
                  <a:pt x="135" y="322"/>
                </a:lnTo>
                <a:lnTo>
                  <a:pt x="133" y="323"/>
                </a:lnTo>
                <a:lnTo>
                  <a:pt x="130" y="323"/>
                </a:lnTo>
                <a:lnTo>
                  <a:pt x="130" y="323"/>
                </a:lnTo>
                <a:lnTo>
                  <a:pt x="128" y="324"/>
                </a:lnTo>
                <a:lnTo>
                  <a:pt x="126" y="327"/>
                </a:lnTo>
                <a:lnTo>
                  <a:pt x="121" y="336"/>
                </a:lnTo>
                <a:lnTo>
                  <a:pt x="121" y="336"/>
                </a:lnTo>
                <a:lnTo>
                  <a:pt x="114" y="347"/>
                </a:lnTo>
                <a:lnTo>
                  <a:pt x="110" y="354"/>
                </a:lnTo>
                <a:lnTo>
                  <a:pt x="110" y="354"/>
                </a:lnTo>
                <a:lnTo>
                  <a:pt x="81" y="371"/>
                </a:lnTo>
                <a:lnTo>
                  <a:pt x="60" y="385"/>
                </a:lnTo>
                <a:lnTo>
                  <a:pt x="52" y="392"/>
                </a:lnTo>
                <a:lnTo>
                  <a:pt x="46" y="398"/>
                </a:lnTo>
                <a:lnTo>
                  <a:pt x="46" y="398"/>
                </a:lnTo>
                <a:lnTo>
                  <a:pt x="41" y="405"/>
                </a:lnTo>
                <a:lnTo>
                  <a:pt x="37" y="414"/>
                </a:lnTo>
                <a:lnTo>
                  <a:pt x="35" y="426"/>
                </a:lnTo>
                <a:lnTo>
                  <a:pt x="31" y="437"/>
                </a:lnTo>
                <a:lnTo>
                  <a:pt x="28" y="465"/>
                </a:lnTo>
                <a:lnTo>
                  <a:pt x="25" y="490"/>
                </a:lnTo>
                <a:lnTo>
                  <a:pt x="25" y="490"/>
                </a:lnTo>
                <a:lnTo>
                  <a:pt x="24" y="504"/>
                </a:lnTo>
                <a:lnTo>
                  <a:pt x="25" y="520"/>
                </a:lnTo>
                <a:lnTo>
                  <a:pt x="29" y="553"/>
                </a:lnTo>
                <a:lnTo>
                  <a:pt x="34" y="583"/>
                </a:lnTo>
                <a:lnTo>
                  <a:pt x="35" y="593"/>
                </a:lnTo>
                <a:lnTo>
                  <a:pt x="35" y="599"/>
                </a:lnTo>
                <a:lnTo>
                  <a:pt x="35" y="599"/>
                </a:lnTo>
                <a:lnTo>
                  <a:pt x="35" y="610"/>
                </a:lnTo>
                <a:lnTo>
                  <a:pt x="35" y="622"/>
                </a:lnTo>
                <a:lnTo>
                  <a:pt x="35" y="637"/>
                </a:lnTo>
                <a:lnTo>
                  <a:pt x="35" y="637"/>
                </a:lnTo>
                <a:lnTo>
                  <a:pt x="36" y="637"/>
                </a:lnTo>
                <a:lnTo>
                  <a:pt x="40" y="640"/>
                </a:lnTo>
                <a:lnTo>
                  <a:pt x="41" y="641"/>
                </a:lnTo>
                <a:lnTo>
                  <a:pt x="41" y="643"/>
                </a:lnTo>
                <a:lnTo>
                  <a:pt x="40" y="647"/>
                </a:lnTo>
                <a:lnTo>
                  <a:pt x="39" y="651"/>
                </a:lnTo>
                <a:lnTo>
                  <a:pt x="39" y="651"/>
                </a:lnTo>
                <a:lnTo>
                  <a:pt x="36" y="657"/>
                </a:lnTo>
                <a:lnTo>
                  <a:pt x="34" y="665"/>
                </a:lnTo>
                <a:lnTo>
                  <a:pt x="29" y="686"/>
                </a:lnTo>
                <a:lnTo>
                  <a:pt x="25" y="709"/>
                </a:lnTo>
                <a:lnTo>
                  <a:pt x="25" y="729"/>
                </a:lnTo>
                <a:lnTo>
                  <a:pt x="25" y="729"/>
                </a:lnTo>
                <a:lnTo>
                  <a:pt x="27" y="762"/>
                </a:lnTo>
                <a:lnTo>
                  <a:pt x="28" y="778"/>
                </a:lnTo>
                <a:lnTo>
                  <a:pt x="31" y="774"/>
                </a:lnTo>
                <a:lnTo>
                  <a:pt x="31" y="774"/>
                </a:lnTo>
                <a:lnTo>
                  <a:pt x="55" y="917"/>
                </a:lnTo>
                <a:lnTo>
                  <a:pt x="55" y="917"/>
                </a:lnTo>
                <a:lnTo>
                  <a:pt x="64" y="958"/>
                </a:lnTo>
                <a:lnTo>
                  <a:pt x="73" y="999"/>
                </a:lnTo>
                <a:lnTo>
                  <a:pt x="73" y="999"/>
                </a:lnTo>
                <a:lnTo>
                  <a:pt x="75" y="1011"/>
                </a:lnTo>
                <a:lnTo>
                  <a:pt x="80" y="1026"/>
                </a:lnTo>
                <a:lnTo>
                  <a:pt x="86" y="1041"/>
                </a:lnTo>
                <a:lnTo>
                  <a:pt x="90" y="1061"/>
                </a:lnTo>
                <a:lnTo>
                  <a:pt x="90" y="1061"/>
                </a:lnTo>
                <a:lnTo>
                  <a:pt x="74" y="1070"/>
                </a:lnTo>
                <a:lnTo>
                  <a:pt x="55" y="1082"/>
                </a:lnTo>
                <a:lnTo>
                  <a:pt x="55" y="1082"/>
                </a:lnTo>
                <a:lnTo>
                  <a:pt x="39" y="1092"/>
                </a:lnTo>
                <a:lnTo>
                  <a:pt x="39" y="1092"/>
                </a:lnTo>
                <a:lnTo>
                  <a:pt x="37" y="1091"/>
                </a:lnTo>
                <a:lnTo>
                  <a:pt x="34" y="1091"/>
                </a:lnTo>
                <a:lnTo>
                  <a:pt x="28" y="1092"/>
                </a:lnTo>
                <a:lnTo>
                  <a:pt x="28" y="1092"/>
                </a:lnTo>
                <a:lnTo>
                  <a:pt x="20" y="1095"/>
                </a:lnTo>
                <a:lnTo>
                  <a:pt x="15" y="1097"/>
                </a:lnTo>
                <a:lnTo>
                  <a:pt x="10" y="1099"/>
                </a:lnTo>
                <a:lnTo>
                  <a:pt x="5" y="1104"/>
                </a:lnTo>
                <a:lnTo>
                  <a:pt x="2" y="1110"/>
                </a:lnTo>
                <a:lnTo>
                  <a:pt x="0" y="1117"/>
                </a:lnTo>
                <a:lnTo>
                  <a:pt x="0" y="1126"/>
                </a:lnTo>
                <a:lnTo>
                  <a:pt x="0" y="1126"/>
                </a:lnTo>
                <a:lnTo>
                  <a:pt x="3" y="1135"/>
                </a:lnTo>
                <a:lnTo>
                  <a:pt x="6" y="1142"/>
                </a:lnTo>
                <a:lnTo>
                  <a:pt x="10" y="1148"/>
                </a:lnTo>
                <a:lnTo>
                  <a:pt x="15" y="1153"/>
                </a:lnTo>
                <a:lnTo>
                  <a:pt x="18" y="1158"/>
                </a:lnTo>
                <a:lnTo>
                  <a:pt x="22" y="1163"/>
                </a:lnTo>
                <a:lnTo>
                  <a:pt x="24" y="1170"/>
                </a:lnTo>
                <a:lnTo>
                  <a:pt x="25" y="1178"/>
                </a:lnTo>
                <a:lnTo>
                  <a:pt x="25" y="1178"/>
                </a:lnTo>
                <a:lnTo>
                  <a:pt x="24" y="1197"/>
                </a:lnTo>
                <a:lnTo>
                  <a:pt x="23" y="1217"/>
                </a:lnTo>
                <a:lnTo>
                  <a:pt x="23" y="1228"/>
                </a:lnTo>
                <a:lnTo>
                  <a:pt x="24" y="1238"/>
                </a:lnTo>
                <a:lnTo>
                  <a:pt x="25" y="1246"/>
                </a:lnTo>
                <a:lnTo>
                  <a:pt x="28" y="1253"/>
                </a:lnTo>
                <a:lnTo>
                  <a:pt x="28" y="1253"/>
                </a:lnTo>
                <a:lnTo>
                  <a:pt x="33" y="1259"/>
                </a:lnTo>
                <a:lnTo>
                  <a:pt x="36" y="1264"/>
                </a:lnTo>
                <a:lnTo>
                  <a:pt x="41" y="1269"/>
                </a:lnTo>
                <a:lnTo>
                  <a:pt x="46" y="1272"/>
                </a:lnTo>
                <a:lnTo>
                  <a:pt x="52" y="1275"/>
                </a:lnTo>
                <a:lnTo>
                  <a:pt x="56" y="1276"/>
                </a:lnTo>
                <a:lnTo>
                  <a:pt x="61" y="1275"/>
                </a:lnTo>
                <a:lnTo>
                  <a:pt x="66" y="1273"/>
                </a:lnTo>
                <a:lnTo>
                  <a:pt x="66" y="1273"/>
                </a:lnTo>
                <a:lnTo>
                  <a:pt x="70" y="1270"/>
                </a:lnTo>
                <a:lnTo>
                  <a:pt x="74" y="1266"/>
                </a:lnTo>
                <a:lnTo>
                  <a:pt x="78" y="1260"/>
                </a:lnTo>
                <a:lnTo>
                  <a:pt x="80" y="1254"/>
                </a:lnTo>
                <a:lnTo>
                  <a:pt x="85" y="1242"/>
                </a:lnTo>
                <a:lnTo>
                  <a:pt x="86" y="1238"/>
                </a:lnTo>
                <a:lnTo>
                  <a:pt x="86" y="1232"/>
                </a:lnTo>
                <a:lnTo>
                  <a:pt x="86" y="1232"/>
                </a:lnTo>
                <a:lnTo>
                  <a:pt x="85" y="1207"/>
                </a:lnTo>
                <a:lnTo>
                  <a:pt x="84" y="1196"/>
                </a:lnTo>
                <a:lnTo>
                  <a:pt x="83" y="1191"/>
                </a:lnTo>
                <a:lnTo>
                  <a:pt x="83" y="1191"/>
                </a:lnTo>
                <a:lnTo>
                  <a:pt x="96" y="1189"/>
                </a:lnTo>
                <a:lnTo>
                  <a:pt x="110" y="1188"/>
                </a:lnTo>
                <a:lnTo>
                  <a:pt x="110" y="1188"/>
                </a:lnTo>
                <a:lnTo>
                  <a:pt x="110" y="1198"/>
                </a:lnTo>
                <a:lnTo>
                  <a:pt x="110" y="1215"/>
                </a:lnTo>
                <a:lnTo>
                  <a:pt x="110" y="1215"/>
                </a:lnTo>
                <a:lnTo>
                  <a:pt x="110" y="1219"/>
                </a:lnTo>
                <a:lnTo>
                  <a:pt x="111" y="1222"/>
                </a:lnTo>
                <a:lnTo>
                  <a:pt x="115" y="1228"/>
                </a:lnTo>
                <a:lnTo>
                  <a:pt x="120" y="1234"/>
                </a:lnTo>
                <a:lnTo>
                  <a:pt x="120" y="1236"/>
                </a:lnTo>
                <a:lnTo>
                  <a:pt x="121" y="1239"/>
                </a:lnTo>
                <a:lnTo>
                  <a:pt x="121" y="1239"/>
                </a:lnTo>
                <a:lnTo>
                  <a:pt x="121" y="1244"/>
                </a:lnTo>
                <a:lnTo>
                  <a:pt x="121" y="1247"/>
                </a:lnTo>
                <a:lnTo>
                  <a:pt x="123" y="1257"/>
                </a:lnTo>
                <a:lnTo>
                  <a:pt x="123" y="1257"/>
                </a:lnTo>
                <a:lnTo>
                  <a:pt x="127" y="1280"/>
                </a:lnTo>
                <a:lnTo>
                  <a:pt x="127" y="1280"/>
                </a:lnTo>
                <a:lnTo>
                  <a:pt x="124" y="1278"/>
                </a:lnTo>
                <a:lnTo>
                  <a:pt x="124" y="1277"/>
                </a:lnTo>
                <a:lnTo>
                  <a:pt x="123" y="1278"/>
                </a:lnTo>
                <a:lnTo>
                  <a:pt x="123" y="1284"/>
                </a:lnTo>
                <a:lnTo>
                  <a:pt x="123" y="1284"/>
                </a:lnTo>
                <a:lnTo>
                  <a:pt x="128" y="1301"/>
                </a:lnTo>
                <a:lnTo>
                  <a:pt x="129" y="1308"/>
                </a:lnTo>
                <a:lnTo>
                  <a:pt x="130" y="1311"/>
                </a:lnTo>
                <a:lnTo>
                  <a:pt x="130" y="1311"/>
                </a:lnTo>
                <a:lnTo>
                  <a:pt x="133" y="1313"/>
                </a:lnTo>
                <a:lnTo>
                  <a:pt x="134" y="1313"/>
                </a:lnTo>
                <a:lnTo>
                  <a:pt x="134" y="1314"/>
                </a:lnTo>
                <a:lnTo>
                  <a:pt x="134" y="1314"/>
                </a:lnTo>
                <a:lnTo>
                  <a:pt x="133" y="1327"/>
                </a:lnTo>
                <a:lnTo>
                  <a:pt x="133" y="1335"/>
                </a:lnTo>
                <a:lnTo>
                  <a:pt x="134" y="1341"/>
                </a:lnTo>
                <a:lnTo>
                  <a:pt x="134" y="1341"/>
                </a:lnTo>
                <a:lnTo>
                  <a:pt x="136" y="1345"/>
                </a:lnTo>
                <a:lnTo>
                  <a:pt x="140" y="1346"/>
                </a:lnTo>
                <a:lnTo>
                  <a:pt x="145" y="1348"/>
                </a:lnTo>
                <a:lnTo>
                  <a:pt x="151" y="1352"/>
                </a:lnTo>
                <a:lnTo>
                  <a:pt x="151" y="1352"/>
                </a:lnTo>
                <a:lnTo>
                  <a:pt x="160" y="1358"/>
                </a:lnTo>
                <a:lnTo>
                  <a:pt x="171" y="1363"/>
                </a:lnTo>
                <a:lnTo>
                  <a:pt x="182" y="1367"/>
                </a:lnTo>
                <a:lnTo>
                  <a:pt x="189" y="1369"/>
                </a:lnTo>
                <a:lnTo>
                  <a:pt x="189" y="1369"/>
                </a:lnTo>
                <a:lnTo>
                  <a:pt x="201" y="1370"/>
                </a:lnTo>
                <a:lnTo>
                  <a:pt x="222" y="1372"/>
                </a:lnTo>
                <a:lnTo>
                  <a:pt x="234" y="1372"/>
                </a:lnTo>
                <a:lnTo>
                  <a:pt x="243" y="1371"/>
                </a:lnTo>
                <a:lnTo>
                  <a:pt x="252" y="1370"/>
                </a:lnTo>
                <a:lnTo>
                  <a:pt x="255" y="1367"/>
                </a:lnTo>
                <a:lnTo>
                  <a:pt x="257" y="1365"/>
                </a:lnTo>
                <a:lnTo>
                  <a:pt x="257" y="1365"/>
                </a:lnTo>
                <a:lnTo>
                  <a:pt x="259" y="1361"/>
                </a:lnTo>
                <a:lnTo>
                  <a:pt x="259" y="1357"/>
                </a:lnTo>
                <a:lnTo>
                  <a:pt x="258" y="1353"/>
                </a:lnTo>
                <a:lnTo>
                  <a:pt x="255" y="1350"/>
                </a:lnTo>
                <a:lnTo>
                  <a:pt x="251" y="1344"/>
                </a:lnTo>
                <a:lnTo>
                  <a:pt x="243" y="1338"/>
                </a:lnTo>
                <a:lnTo>
                  <a:pt x="243" y="1338"/>
                </a:lnTo>
                <a:lnTo>
                  <a:pt x="236" y="1334"/>
                </a:lnTo>
                <a:lnTo>
                  <a:pt x="232" y="1332"/>
                </a:lnTo>
                <a:lnTo>
                  <a:pt x="228" y="1330"/>
                </a:lnTo>
                <a:lnTo>
                  <a:pt x="226" y="1328"/>
                </a:lnTo>
                <a:lnTo>
                  <a:pt x="226" y="1328"/>
                </a:lnTo>
                <a:lnTo>
                  <a:pt x="222" y="1320"/>
                </a:lnTo>
                <a:lnTo>
                  <a:pt x="220" y="1314"/>
                </a:lnTo>
                <a:lnTo>
                  <a:pt x="220" y="1314"/>
                </a:lnTo>
                <a:lnTo>
                  <a:pt x="222" y="1314"/>
                </a:lnTo>
                <a:lnTo>
                  <a:pt x="224" y="1314"/>
                </a:lnTo>
                <a:lnTo>
                  <a:pt x="226" y="1311"/>
                </a:lnTo>
                <a:lnTo>
                  <a:pt x="226" y="1311"/>
                </a:lnTo>
                <a:lnTo>
                  <a:pt x="227" y="1289"/>
                </a:lnTo>
                <a:lnTo>
                  <a:pt x="227" y="1276"/>
                </a:lnTo>
                <a:lnTo>
                  <a:pt x="227" y="1272"/>
                </a:lnTo>
                <a:lnTo>
                  <a:pt x="226" y="1270"/>
                </a:lnTo>
                <a:lnTo>
                  <a:pt x="226" y="1270"/>
                </a:lnTo>
                <a:lnTo>
                  <a:pt x="224" y="1269"/>
                </a:lnTo>
                <a:lnTo>
                  <a:pt x="222" y="1269"/>
                </a:lnTo>
                <a:lnTo>
                  <a:pt x="220" y="1270"/>
                </a:lnTo>
                <a:lnTo>
                  <a:pt x="220" y="1270"/>
                </a:lnTo>
                <a:lnTo>
                  <a:pt x="218" y="1221"/>
                </a:lnTo>
                <a:lnTo>
                  <a:pt x="220" y="1171"/>
                </a:lnTo>
                <a:lnTo>
                  <a:pt x="220" y="1171"/>
                </a:lnTo>
                <a:lnTo>
                  <a:pt x="216" y="1128"/>
                </a:lnTo>
                <a:lnTo>
                  <a:pt x="212" y="1085"/>
                </a:lnTo>
                <a:lnTo>
                  <a:pt x="212" y="1085"/>
                </a:lnTo>
                <a:lnTo>
                  <a:pt x="214" y="1080"/>
                </a:lnTo>
                <a:lnTo>
                  <a:pt x="216" y="1073"/>
                </a:lnTo>
                <a:lnTo>
                  <a:pt x="221" y="1064"/>
                </a:lnTo>
                <a:lnTo>
                  <a:pt x="223" y="1060"/>
                </a:lnTo>
                <a:lnTo>
                  <a:pt x="226" y="1058"/>
                </a:lnTo>
                <a:lnTo>
                  <a:pt x="226" y="1058"/>
                </a:lnTo>
                <a:lnTo>
                  <a:pt x="233" y="1053"/>
                </a:lnTo>
                <a:lnTo>
                  <a:pt x="241" y="1046"/>
                </a:lnTo>
                <a:lnTo>
                  <a:pt x="249" y="1038"/>
                </a:lnTo>
                <a:lnTo>
                  <a:pt x="249" y="1038"/>
                </a:lnTo>
                <a:lnTo>
                  <a:pt x="253" y="1060"/>
                </a:lnTo>
                <a:lnTo>
                  <a:pt x="255" y="1079"/>
                </a:lnTo>
                <a:lnTo>
                  <a:pt x="257" y="1092"/>
                </a:lnTo>
                <a:lnTo>
                  <a:pt x="257" y="1092"/>
                </a:lnTo>
                <a:lnTo>
                  <a:pt x="259" y="1114"/>
                </a:lnTo>
                <a:lnTo>
                  <a:pt x="263" y="1149"/>
                </a:lnTo>
                <a:lnTo>
                  <a:pt x="267" y="1185"/>
                </a:lnTo>
                <a:lnTo>
                  <a:pt x="270" y="1202"/>
                </a:lnTo>
                <a:lnTo>
                  <a:pt x="270" y="1202"/>
                </a:lnTo>
                <a:lnTo>
                  <a:pt x="276" y="1213"/>
                </a:lnTo>
                <a:lnTo>
                  <a:pt x="280" y="1220"/>
                </a:lnTo>
                <a:lnTo>
                  <a:pt x="284" y="1226"/>
                </a:lnTo>
                <a:lnTo>
                  <a:pt x="284" y="1226"/>
                </a:lnTo>
                <a:lnTo>
                  <a:pt x="286" y="1230"/>
                </a:lnTo>
                <a:lnTo>
                  <a:pt x="289" y="1236"/>
                </a:lnTo>
                <a:lnTo>
                  <a:pt x="291" y="1242"/>
                </a:lnTo>
                <a:lnTo>
                  <a:pt x="288" y="1253"/>
                </a:lnTo>
                <a:lnTo>
                  <a:pt x="288" y="1253"/>
                </a:lnTo>
                <a:lnTo>
                  <a:pt x="284" y="1260"/>
                </a:lnTo>
                <a:lnTo>
                  <a:pt x="282" y="1266"/>
                </a:lnTo>
                <a:lnTo>
                  <a:pt x="280" y="1273"/>
                </a:lnTo>
                <a:lnTo>
                  <a:pt x="280" y="1273"/>
                </a:lnTo>
                <a:lnTo>
                  <a:pt x="282" y="1277"/>
                </a:lnTo>
                <a:lnTo>
                  <a:pt x="283" y="1280"/>
                </a:lnTo>
                <a:lnTo>
                  <a:pt x="288" y="1286"/>
                </a:lnTo>
                <a:lnTo>
                  <a:pt x="293" y="1294"/>
                </a:lnTo>
                <a:lnTo>
                  <a:pt x="293" y="1325"/>
                </a:lnTo>
                <a:lnTo>
                  <a:pt x="301" y="1325"/>
                </a:lnTo>
                <a:lnTo>
                  <a:pt x="301" y="1325"/>
                </a:lnTo>
                <a:lnTo>
                  <a:pt x="301" y="1314"/>
                </a:lnTo>
                <a:lnTo>
                  <a:pt x="301" y="1307"/>
                </a:lnTo>
                <a:lnTo>
                  <a:pt x="301" y="1304"/>
                </a:lnTo>
                <a:lnTo>
                  <a:pt x="301" y="1304"/>
                </a:lnTo>
                <a:lnTo>
                  <a:pt x="301" y="1304"/>
                </a:lnTo>
                <a:lnTo>
                  <a:pt x="309" y="1315"/>
                </a:lnTo>
                <a:lnTo>
                  <a:pt x="319" y="1328"/>
                </a:lnTo>
                <a:lnTo>
                  <a:pt x="319" y="1328"/>
                </a:lnTo>
                <a:lnTo>
                  <a:pt x="320" y="1332"/>
                </a:lnTo>
                <a:lnTo>
                  <a:pt x="323" y="1335"/>
                </a:lnTo>
                <a:lnTo>
                  <a:pt x="328" y="1339"/>
                </a:lnTo>
                <a:lnTo>
                  <a:pt x="335" y="1341"/>
                </a:lnTo>
                <a:lnTo>
                  <a:pt x="335" y="1341"/>
                </a:lnTo>
                <a:lnTo>
                  <a:pt x="347" y="1344"/>
                </a:lnTo>
                <a:lnTo>
                  <a:pt x="363" y="1344"/>
                </a:lnTo>
                <a:lnTo>
                  <a:pt x="377" y="1344"/>
                </a:lnTo>
                <a:lnTo>
                  <a:pt x="383" y="1342"/>
                </a:lnTo>
                <a:lnTo>
                  <a:pt x="386" y="1341"/>
                </a:lnTo>
                <a:lnTo>
                  <a:pt x="386" y="1341"/>
                </a:lnTo>
                <a:lnTo>
                  <a:pt x="388" y="1340"/>
                </a:lnTo>
                <a:lnTo>
                  <a:pt x="388" y="1339"/>
                </a:lnTo>
                <a:lnTo>
                  <a:pt x="388" y="1334"/>
                </a:lnTo>
                <a:lnTo>
                  <a:pt x="383" y="1325"/>
                </a:lnTo>
                <a:lnTo>
                  <a:pt x="383" y="1325"/>
                </a:lnTo>
                <a:lnTo>
                  <a:pt x="379" y="1320"/>
                </a:lnTo>
                <a:lnTo>
                  <a:pt x="376" y="1315"/>
                </a:lnTo>
                <a:lnTo>
                  <a:pt x="372" y="1309"/>
                </a:lnTo>
                <a:lnTo>
                  <a:pt x="369" y="1301"/>
                </a:lnTo>
                <a:lnTo>
                  <a:pt x="369" y="1301"/>
                </a:lnTo>
                <a:lnTo>
                  <a:pt x="363" y="1289"/>
                </a:lnTo>
                <a:lnTo>
                  <a:pt x="354" y="1273"/>
                </a:lnTo>
                <a:lnTo>
                  <a:pt x="342" y="1257"/>
                </a:lnTo>
                <a:lnTo>
                  <a:pt x="342" y="1257"/>
                </a:lnTo>
                <a:lnTo>
                  <a:pt x="345" y="1239"/>
                </a:lnTo>
                <a:lnTo>
                  <a:pt x="345" y="1239"/>
                </a:lnTo>
                <a:lnTo>
                  <a:pt x="346" y="1239"/>
                </a:lnTo>
                <a:lnTo>
                  <a:pt x="346" y="1239"/>
                </a:lnTo>
                <a:lnTo>
                  <a:pt x="346" y="1239"/>
                </a:lnTo>
                <a:lnTo>
                  <a:pt x="345" y="1232"/>
                </a:lnTo>
                <a:lnTo>
                  <a:pt x="335" y="1195"/>
                </a:lnTo>
                <a:lnTo>
                  <a:pt x="335" y="1195"/>
                </a:lnTo>
                <a:lnTo>
                  <a:pt x="329" y="1172"/>
                </a:lnTo>
                <a:lnTo>
                  <a:pt x="324" y="1146"/>
                </a:lnTo>
                <a:lnTo>
                  <a:pt x="317" y="1094"/>
                </a:lnTo>
                <a:lnTo>
                  <a:pt x="313" y="1052"/>
                </a:lnTo>
                <a:lnTo>
                  <a:pt x="311" y="1034"/>
                </a:lnTo>
                <a:lnTo>
                  <a:pt x="311" y="1034"/>
                </a:lnTo>
                <a:lnTo>
                  <a:pt x="309" y="964"/>
                </a:lnTo>
                <a:lnTo>
                  <a:pt x="307" y="917"/>
                </a:lnTo>
                <a:lnTo>
                  <a:pt x="305" y="901"/>
                </a:lnTo>
                <a:lnTo>
                  <a:pt x="304" y="893"/>
                </a:lnTo>
                <a:lnTo>
                  <a:pt x="304" y="893"/>
                </a:lnTo>
                <a:lnTo>
                  <a:pt x="304" y="890"/>
                </a:lnTo>
                <a:lnTo>
                  <a:pt x="307" y="880"/>
                </a:lnTo>
                <a:lnTo>
                  <a:pt x="316" y="854"/>
                </a:lnTo>
                <a:lnTo>
                  <a:pt x="332" y="811"/>
                </a:lnTo>
                <a:lnTo>
                  <a:pt x="332" y="811"/>
                </a:lnTo>
                <a:lnTo>
                  <a:pt x="335" y="802"/>
                </a:lnTo>
                <a:lnTo>
                  <a:pt x="338" y="798"/>
                </a:lnTo>
                <a:lnTo>
                  <a:pt x="342" y="795"/>
                </a:lnTo>
                <a:lnTo>
                  <a:pt x="342" y="795"/>
                </a:lnTo>
                <a:lnTo>
                  <a:pt x="345" y="793"/>
                </a:lnTo>
                <a:lnTo>
                  <a:pt x="347" y="793"/>
                </a:lnTo>
                <a:lnTo>
                  <a:pt x="352" y="793"/>
                </a:lnTo>
                <a:lnTo>
                  <a:pt x="353" y="792"/>
                </a:lnTo>
                <a:lnTo>
                  <a:pt x="353" y="790"/>
                </a:lnTo>
                <a:lnTo>
                  <a:pt x="352" y="780"/>
                </a:lnTo>
                <a:lnTo>
                  <a:pt x="352" y="780"/>
                </a:lnTo>
                <a:lnTo>
                  <a:pt x="342" y="729"/>
                </a:lnTo>
                <a:lnTo>
                  <a:pt x="342" y="729"/>
                </a:lnTo>
                <a:lnTo>
                  <a:pt x="346" y="732"/>
                </a:lnTo>
                <a:lnTo>
                  <a:pt x="357" y="735"/>
                </a:lnTo>
                <a:lnTo>
                  <a:pt x="363" y="736"/>
                </a:lnTo>
                <a:lnTo>
                  <a:pt x="370" y="736"/>
                </a:lnTo>
                <a:lnTo>
                  <a:pt x="377" y="736"/>
                </a:lnTo>
                <a:lnTo>
                  <a:pt x="383" y="733"/>
                </a:lnTo>
                <a:lnTo>
                  <a:pt x="383" y="733"/>
                </a:lnTo>
                <a:lnTo>
                  <a:pt x="394" y="724"/>
                </a:lnTo>
                <a:lnTo>
                  <a:pt x="400" y="720"/>
                </a:lnTo>
                <a:lnTo>
                  <a:pt x="403" y="714"/>
                </a:lnTo>
                <a:lnTo>
                  <a:pt x="407" y="708"/>
                </a:lnTo>
                <a:lnTo>
                  <a:pt x="409" y="702"/>
                </a:lnTo>
                <a:lnTo>
                  <a:pt x="410" y="696"/>
                </a:lnTo>
                <a:lnTo>
                  <a:pt x="410" y="689"/>
                </a:lnTo>
                <a:lnTo>
                  <a:pt x="410" y="689"/>
                </a:lnTo>
                <a:lnTo>
                  <a:pt x="408" y="678"/>
                </a:lnTo>
                <a:lnTo>
                  <a:pt x="405" y="672"/>
                </a:lnTo>
                <a:lnTo>
                  <a:pt x="400" y="651"/>
                </a:lnTo>
                <a:lnTo>
                  <a:pt x="400" y="651"/>
                </a:lnTo>
                <a:lnTo>
                  <a:pt x="395" y="635"/>
                </a:lnTo>
                <a:lnTo>
                  <a:pt x="390" y="622"/>
                </a:lnTo>
                <a:lnTo>
                  <a:pt x="386" y="610"/>
                </a:lnTo>
                <a:lnTo>
                  <a:pt x="386" y="610"/>
                </a:lnTo>
                <a:lnTo>
                  <a:pt x="388" y="611"/>
                </a:lnTo>
                <a:lnTo>
                  <a:pt x="389" y="612"/>
                </a:lnTo>
                <a:lnTo>
                  <a:pt x="390" y="614"/>
                </a:lnTo>
                <a:lnTo>
                  <a:pt x="392" y="612"/>
                </a:lnTo>
                <a:lnTo>
                  <a:pt x="395" y="611"/>
                </a:lnTo>
                <a:lnTo>
                  <a:pt x="397" y="607"/>
                </a:lnTo>
                <a:lnTo>
                  <a:pt x="400" y="599"/>
                </a:lnTo>
                <a:lnTo>
                  <a:pt x="400" y="599"/>
                </a:lnTo>
                <a:lnTo>
                  <a:pt x="401" y="591"/>
                </a:lnTo>
                <a:lnTo>
                  <a:pt x="402" y="582"/>
                </a:lnTo>
                <a:lnTo>
                  <a:pt x="401" y="572"/>
                </a:lnTo>
                <a:lnTo>
                  <a:pt x="400" y="564"/>
                </a:lnTo>
                <a:lnTo>
                  <a:pt x="395" y="549"/>
                </a:lnTo>
                <a:lnTo>
                  <a:pt x="392" y="542"/>
                </a:lnTo>
                <a:lnTo>
                  <a:pt x="392" y="542"/>
                </a:lnTo>
                <a:lnTo>
                  <a:pt x="391" y="531"/>
                </a:lnTo>
                <a:lnTo>
                  <a:pt x="390" y="527"/>
                </a:lnTo>
                <a:lnTo>
                  <a:pt x="390" y="524"/>
                </a:lnTo>
                <a:lnTo>
                  <a:pt x="390" y="524"/>
                </a:lnTo>
                <a:lnTo>
                  <a:pt x="390" y="524"/>
                </a:lnTo>
                <a:lnTo>
                  <a:pt x="386" y="526"/>
                </a:lnTo>
                <a:lnTo>
                  <a:pt x="383" y="524"/>
                </a:lnTo>
                <a:lnTo>
                  <a:pt x="383" y="524"/>
                </a:lnTo>
                <a:lnTo>
                  <a:pt x="377" y="514"/>
                </a:lnTo>
                <a:lnTo>
                  <a:pt x="372" y="504"/>
                </a:lnTo>
                <a:lnTo>
                  <a:pt x="372" y="504"/>
                </a:lnTo>
                <a:lnTo>
                  <a:pt x="376" y="470"/>
                </a:lnTo>
                <a:lnTo>
                  <a:pt x="376" y="470"/>
                </a:lnTo>
                <a:lnTo>
                  <a:pt x="377" y="451"/>
                </a:lnTo>
                <a:lnTo>
                  <a:pt x="377" y="440"/>
                </a:lnTo>
                <a:lnTo>
                  <a:pt x="377" y="435"/>
                </a:lnTo>
                <a:lnTo>
                  <a:pt x="376" y="433"/>
                </a:lnTo>
                <a:lnTo>
                  <a:pt x="376" y="433"/>
                </a:lnTo>
                <a:lnTo>
                  <a:pt x="371" y="422"/>
                </a:lnTo>
                <a:lnTo>
                  <a:pt x="366" y="415"/>
                </a:lnTo>
                <a:lnTo>
                  <a:pt x="366" y="415"/>
                </a:lnTo>
                <a:lnTo>
                  <a:pt x="358" y="409"/>
                </a:lnTo>
                <a:lnTo>
                  <a:pt x="352" y="405"/>
                </a:lnTo>
                <a:lnTo>
                  <a:pt x="352" y="405"/>
                </a:lnTo>
                <a:lnTo>
                  <a:pt x="351" y="401"/>
                </a:lnTo>
                <a:lnTo>
                  <a:pt x="349" y="396"/>
                </a:lnTo>
                <a:lnTo>
                  <a:pt x="348" y="391"/>
                </a:lnTo>
                <a:lnTo>
                  <a:pt x="348" y="391"/>
                </a:lnTo>
                <a:lnTo>
                  <a:pt x="349" y="387"/>
                </a:lnTo>
                <a:lnTo>
                  <a:pt x="352" y="385"/>
                </a:lnTo>
                <a:lnTo>
                  <a:pt x="352" y="381"/>
                </a:lnTo>
                <a:lnTo>
                  <a:pt x="348" y="378"/>
                </a:lnTo>
                <a:lnTo>
                  <a:pt x="348" y="378"/>
                </a:lnTo>
                <a:lnTo>
                  <a:pt x="339" y="370"/>
                </a:lnTo>
                <a:lnTo>
                  <a:pt x="335" y="367"/>
                </a:lnTo>
                <a:lnTo>
                  <a:pt x="342" y="343"/>
                </a:lnTo>
                <a:lnTo>
                  <a:pt x="342" y="343"/>
                </a:lnTo>
                <a:lnTo>
                  <a:pt x="342" y="347"/>
                </a:lnTo>
                <a:lnTo>
                  <a:pt x="345" y="351"/>
                </a:lnTo>
                <a:lnTo>
                  <a:pt x="345" y="351"/>
                </a:lnTo>
                <a:lnTo>
                  <a:pt x="346" y="349"/>
                </a:lnTo>
                <a:lnTo>
                  <a:pt x="347" y="347"/>
                </a:lnTo>
                <a:lnTo>
                  <a:pt x="348" y="343"/>
                </a:lnTo>
                <a:lnTo>
                  <a:pt x="355" y="343"/>
                </a:lnTo>
                <a:lnTo>
                  <a:pt x="355" y="343"/>
                </a:lnTo>
                <a:lnTo>
                  <a:pt x="355" y="337"/>
                </a:lnTo>
                <a:lnTo>
                  <a:pt x="354" y="330"/>
                </a:lnTo>
                <a:lnTo>
                  <a:pt x="352" y="320"/>
                </a:lnTo>
                <a:lnTo>
                  <a:pt x="352" y="320"/>
                </a:lnTo>
                <a:lnTo>
                  <a:pt x="349" y="308"/>
                </a:lnTo>
                <a:lnTo>
                  <a:pt x="349" y="298"/>
                </a:lnTo>
                <a:lnTo>
                  <a:pt x="349" y="289"/>
                </a:lnTo>
                <a:lnTo>
                  <a:pt x="348" y="281"/>
                </a:lnTo>
                <a:lnTo>
                  <a:pt x="348" y="281"/>
                </a:lnTo>
                <a:lnTo>
                  <a:pt x="346" y="277"/>
                </a:lnTo>
                <a:lnTo>
                  <a:pt x="340" y="272"/>
                </a:lnTo>
                <a:lnTo>
                  <a:pt x="345" y="200"/>
                </a:lnTo>
                <a:lnTo>
                  <a:pt x="345" y="200"/>
                </a:lnTo>
                <a:lnTo>
                  <a:pt x="423" y="217"/>
                </a:lnTo>
                <a:lnTo>
                  <a:pt x="423" y="217"/>
                </a:lnTo>
                <a:lnTo>
                  <a:pt x="473" y="209"/>
                </a:lnTo>
                <a:lnTo>
                  <a:pt x="520" y="203"/>
                </a:lnTo>
                <a:lnTo>
                  <a:pt x="544" y="200"/>
                </a:lnTo>
                <a:lnTo>
                  <a:pt x="566" y="199"/>
                </a:lnTo>
                <a:lnTo>
                  <a:pt x="566" y="199"/>
                </a:lnTo>
                <a:lnTo>
                  <a:pt x="696" y="197"/>
                </a:lnTo>
                <a:lnTo>
                  <a:pt x="696" y="197"/>
                </a:lnTo>
                <a:lnTo>
                  <a:pt x="687" y="184"/>
                </a:lnTo>
                <a:lnTo>
                  <a:pt x="664" y="153"/>
                </a:lnTo>
                <a:lnTo>
                  <a:pt x="637" y="118"/>
                </a:lnTo>
                <a:lnTo>
                  <a:pt x="623" y="103"/>
                </a:lnTo>
                <a:lnTo>
                  <a:pt x="610" y="91"/>
                </a:lnTo>
                <a:lnTo>
                  <a:pt x="610" y="91"/>
                </a:lnTo>
                <a:lnTo>
                  <a:pt x="598" y="80"/>
                </a:lnTo>
                <a:lnTo>
                  <a:pt x="583" y="71"/>
                </a:lnTo>
                <a:lnTo>
                  <a:pt x="566" y="60"/>
                </a:lnTo>
                <a:lnTo>
                  <a:pt x="548" y="50"/>
                </a:lnTo>
                <a:lnTo>
                  <a:pt x="517" y="36"/>
                </a:lnTo>
                <a:lnTo>
                  <a:pt x="498" y="29"/>
                </a:lnTo>
                <a:lnTo>
                  <a:pt x="498" y="29"/>
                </a:lnTo>
                <a:lnTo>
                  <a:pt x="450" y="19"/>
                </a:lnTo>
                <a:lnTo>
                  <a:pt x="420" y="14"/>
                </a:lnTo>
                <a:lnTo>
                  <a:pt x="400" y="9"/>
                </a:lnTo>
                <a:lnTo>
                  <a:pt x="400" y="9"/>
                </a:lnTo>
                <a:lnTo>
                  <a:pt x="389" y="5"/>
                </a:lnTo>
                <a:lnTo>
                  <a:pt x="378" y="4"/>
                </a:lnTo>
                <a:lnTo>
                  <a:pt x="363" y="2"/>
                </a:lnTo>
                <a:lnTo>
                  <a:pt x="363" y="2"/>
                </a:lnTo>
                <a:lnTo>
                  <a:pt x="334" y="0"/>
                </a:lnTo>
                <a:lnTo>
                  <a:pt x="278" y="0"/>
                </a:lnTo>
                <a:lnTo>
                  <a:pt x="182" y="2"/>
                </a:lnTo>
                <a:lnTo>
                  <a:pt x="182" y="2"/>
                </a:lnTo>
                <a:lnTo>
                  <a:pt x="172" y="3"/>
                </a:lnTo>
                <a:lnTo>
                  <a:pt x="162" y="4"/>
                </a:lnTo>
                <a:lnTo>
                  <a:pt x="141" y="10"/>
                </a:lnTo>
                <a:lnTo>
                  <a:pt x="122" y="16"/>
                </a:lnTo>
                <a:lnTo>
                  <a:pt x="110" y="18"/>
                </a:lnTo>
                <a:lnTo>
                  <a:pt x="110" y="18"/>
                </a:lnTo>
                <a:lnTo>
                  <a:pt x="103" y="23"/>
                </a:lnTo>
                <a:lnTo>
                  <a:pt x="92" y="31"/>
                </a:lnTo>
                <a:lnTo>
                  <a:pt x="60" y="59"/>
                </a:lnTo>
                <a:lnTo>
                  <a:pt x="18" y="97"/>
                </a:lnTo>
                <a:lnTo>
                  <a:pt x="22" y="115"/>
                </a:lnTo>
                <a:close/>
                <a:moveTo>
                  <a:pt x="334" y="266"/>
                </a:moveTo>
                <a:lnTo>
                  <a:pt x="334" y="266"/>
                </a:lnTo>
                <a:lnTo>
                  <a:pt x="328" y="261"/>
                </a:lnTo>
                <a:lnTo>
                  <a:pt x="328" y="261"/>
                </a:lnTo>
                <a:lnTo>
                  <a:pt x="324" y="259"/>
                </a:lnTo>
                <a:lnTo>
                  <a:pt x="319" y="254"/>
                </a:lnTo>
                <a:lnTo>
                  <a:pt x="319" y="254"/>
                </a:lnTo>
                <a:lnTo>
                  <a:pt x="314" y="252"/>
                </a:lnTo>
                <a:lnTo>
                  <a:pt x="309" y="248"/>
                </a:lnTo>
                <a:lnTo>
                  <a:pt x="302" y="246"/>
                </a:lnTo>
                <a:lnTo>
                  <a:pt x="293" y="245"/>
                </a:lnTo>
                <a:lnTo>
                  <a:pt x="293" y="245"/>
                </a:lnTo>
                <a:lnTo>
                  <a:pt x="283" y="243"/>
                </a:lnTo>
                <a:lnTo>
                  <a:pt x="271" y="243"/>
                </a:lnTo>
                <a:lnTo>
                  <a:pt x="257" y="245"/>
                </a:lnTo>
                <a:lnTo>
                  <a:pt x="257" y="245"/>
                </a:lnTo>
                <a:lnTo>
                  <a:pt x="248" y="250"/>
                </a:lnTo>
                <a:lnTo>
                  <a:pt x="242" y="254"/>
                </a:lnTo>
                <a:lnTo>
                  <a:pt x="241" y="255"/>
                </a:lnTo>
                <a:lnTo>
                  <a:pt x="240" y="254"/>
                </a:lnTo>
                <a:lnTo>
                  <a:pt x="240" y="254"/>
                </a:lnTo>
                <a:lnTo>
                  <a:pt x="239" y="249"/>
                </a:lnTo>
                <a:lnTo>
                  <a:pt x="239" y="243"/>
                </a:lnTo>
                <a:lnTo>
                  <a:pt x="240" y="234"/>
                </a:lnTo>
                <a:lnTo>
                  <a:pt x="243" y="237"/>
                </a:lnTo>
                <a:lnTo>
                  <a:pt x="243" y="237"/>
                </a:lnTo>
                <a:lnTo>
                  <a:pt x="247" y="233"/>
                </a:lnTo>
                <a:lnTo>
                  <a:pt x="249" y="229"/>
                </a:lnTo>
                <a:lnTo>
                  <a:pt x="251" y="228"/>
                </a:lnTo>
                <a:lnTo>
                  <a:pt x="249" y="227"/>
                </a:lnTo>
                <a:lnTo>
                  <a:pt x="249" y="227"/>
                </a:lnTo>
                <a:lnTo>
                  <a:pt x="249" y="227"/>
                </a:lnTo>
                <a:lnTo>
                  <a:pt x="249" y="227"/>
                </a:lnTo>
                <a:lnTo>
                  <a:pt x="253" y="225"/>
                </a:lnTo>
                <a:lnTo>
                  <a:pt x="255" y="225"/>
                </a:lnTo>
                <a:lnTo>
                  <a:pt x="257" y="224"/>
                </a:lnTo>
                <a:lnTo>
                  <a:pt x="257" y="224"/>
                </a:lnTo>
                <a:lnTo>
                  <a:pt x="257" y="224"/>
                </a:lnTo>
                <a:lnTo>
                  <a:pt x="257" y="221"/>
                </a:lnTo>
                <a:lnTo>
                  <a:pt x="258" y="217"/>
                </a:lnTo>
                <a:lnTo>
                  <a:pt x="259" y="211"/>
                </a:lnTo>
                <a:lnTo>
                  <a:pt x="257" y="203"/>
                </a:lnTo>
                <a:lnTo>
                  <a:pt x="257" y="203"/>
                </a:lnTo>
                <a:lnTo>
                  <a:pt x="253" y="196"/>
                </a:lnTo>
                <a:lnTo>
                  <a:pt x="248" y="190"/>
                </a:lnTo>
                <a:lnTo>
                  <a:pt x="243" y="186"/>
                </a:lnTo>
                <a:lnTo>
                  <a:pt x="243" y="186"/>
                </a:lnTo>
                <a:lnTo>
                  <a:pt x="277" y="190"/>
                </a:lnTo>
                <a:lnTo>
                  <a:pt x="324" y="197"/>
                </a:lnTo>
                <a:lnTo>
                  <a:pt x="324" y="197"/>
                </a:lnTo>
                <a:lnTo>
                  <a:pt x="338" y="199"/>
                </a:lnTo>
                <a:lnTo>
                  <a:pt x="334" y="26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9">
            <a:extLst>
              <a:ext uri="{FF2B5EF4-FFF2-40B4-BE49-F238E27FC236}">
                <a16:creationId xmlns:a16="http://schemas.microsoft.com/office/drawing/2014/main" id="{3BFA99C9-96F3-4995-8B2E-36790C058CE2}"/>
              </a:ext>
            </a:extLst>
          </p:cNvPr>
          <p:cNvSpPr>
            <a:spLocks noEditPoints="1"/>
          </p:cNvSpPr>
          <p:nvPr/>
        </p:nvSpPr>
        <p:spPr bwMode="auto">
          <a:xfrm>
            <a:off x="4652464" y="2707116"/>
            <a:ext cx="979699" cy="1676862"/>
          </a:xfrm>
          <a:custGeom>
            <a:avLst/>
            <a:gdLst>
              <a:gd name="T0" fmla="*/ 86 w 801"/>
              <a:gd name="T1" fmla="*/ 213 h 1371"/>
              <a:gd name="T2" fmla="*/ 12 w 801"/>
              <a:gd name="T3" fmla="*/ 292 h 1371"/>
              <a:gd name="T4" fmla="*/ 0 w 801"/>
              <a:gd name="T5" fmla="*/ 358 h 1371"/>
              <a:gd name="T6" fmla="*/ 23 w 801"/>
              <a:gd name="T7" fmla="*/ 550 h 1371"/>
              <a:gd name="T8" fmla="*/ 48 w 801"/>
              <a:gd name="T9" fmla="*/ 619 h 1371"/>
              <a:gd name="T10" fmla="*/ 59 w 801"/>
              <a:gd name="T11" fmla="*/ 684 h 1371"/>
              <a:gd name="T12" fmla="*/ 64 w 801"/>
              <a:gd name="T13" fmla="*/ 737 h 1371"/>
              <a:gd name="T14" fmla="*/ 85 w 801"/>
              <a:gd name="T15" fmla="*/ 871 h 1371"/>
              <a:gd name="T16" fmla="*/ 105 w 801"/>
              <a:gd name="T17" fmla="*/ 970 h 1371"/>
              <a:gd name="T18" fmla="*/ 108 w 801"/>
              <a:gd name="T19" fmla="*/ 997 h 1371"/>
              <a:gd name="T20" fmla="*/ 93 w 801"/>
              <a:gd name="T21" fmla="*/ 1125 h 1371"/>
              <a:gd name="T22" fmla="*/ 81 w 801"/>
              <a:gd name="T23" fmla="*/ 1189 h 1371"/>
              <a:gd name="T24" fmla="*/ 66 w 801"/>
              <a:gd name="T25" fmla="*/ 1230 h 1371"/>
              <a:gd name="T26" fmla="*/ 73 w 801"/>
              <a:gd name="T27" fmla="*/ 1261 h 1371"/>
              <a:gd name="T28" fmla="*/ 67 w 801"/>
              <a:gd name="T29" fmla="*/ 1314 h 1371"/>
              <a:gd name="T30" fmla="*/ 91 w 801"/>
              <a:gd name="T31" fmla="*/ 1341 h 1371"/>
              <a:gd name="T32" fmla="*/ 136 w 801"/>
              <a:gd name="T33" fmla="*/ 1349 h 1371"/>
              <a:gd name="T34" fmla="*/ 152 w 801"/>
              <a:gd name="T35" fmla="*/ 1337 h 1371"/>
              <a:gd name="T36" fmla="*/ 161 w 801"/>
              <a:gd name="T37" fmla="*/ 1234 h 1371"/>
              <a:gd name="T38" fmla="*/ 177 w 801"/>
              <a:gd name="T39" fmla="*/ 1271 h 1371"/>
              <a:gd name="T40" fmla="*/ 167 w 801"/>
              <a:gd name="T41" fmla="*/ 1340 h 1371"/>
              <a:gd name="T42" fmla="*/ 179 w 801"/>
              <a:gd name="T43" fmla="*/ 1370 h 1371"/>
              <a:gd name="T44" fmla="*/ 309 w 801"/>
              <a:gd name="T45" fmla="*/ 1368 h 1371"/>
              <a:gd name="T46" fmla="*/ 382 w 801"/>
              <a:gd name="T47" fmla="*/ 1347 h 1371"/>
              <a:gd name="T48" fmla="*/ 389 w 801"/>
              <a:gd name="T49" fmla="*/ 1324 h 1371"/>
              <a:gd name="T50" fmla="*/ 366 w 801"/>
              <a:gd name="T51" fmla="*/ 1311 h 1371"/>
              <a:gd name="T52" fmla="*/ 313 w 801"/>
              <a:gd name="T53" fmla="*/ 1293 h 1371"/>
              <a:gd name="T54" fmla="*/ 296 w 801"/>
              <a:gd name="T55" fmla="*/ 1275 h 1371"/>
              <a:gd name="T56" fmla="*/ 316 w 801"/>
              <a:gd name="T57" fmla="*/ 1203 h 1371"/>
              <a:gd name="T58" fmla="*/ 334 w 801"/>
              <a:gd name="T59" fmla="*/ 997 h 1371"/>
              <a:gd name="T60" fmla="*/ 354 w 801"/>
              <a:gd name="T61" fmla="*/ 769 h 1371"/>
              <a:gd name="T62" fmla="*/ 349 w 801"/>
              <a:gd name="T63" fmla="*/ 664 h 1371"/>
              <a:gd name="T64" fmla="*/ 349 w 801"/>
              <a:gd name="T65" fmla="*/ 637 h 1371"/>
              <a:gd name="T66" fmla="*/ 332 w 801"/>
              <a:gd name="T67" fmla="*/ 543 h 1371"/>
              <a:gd name="T68" fmla="*/ 411 w 801"/>
              <a:gd name="T69" fmla="*/ 565 h 1371"/>
              <a:gd name="T70" fmla="*/ 370 w 801"/>
              <a:gd name="T71" fmla="*/ 775 h 1371"/>
              <a:gd name="T72" fmla="*/ 388 w 801"/>
              <a:gd name="T73" fmla="*/ 860 h 1371"/>
              <a:gd name="T74" fmla="*/ 482 w 801"/>
              <a:gd name="T75" fmla="*/ 935 h 1371"/>
              <a:gd name="T76" fmla="*/ 660 w 801"/>
              <a:gd name="T77" fmla="*/ 818 h 1371"/>
              <a:gd name="T78" fmla="*/ 750 w 801"/>
              <a:gd name="T79" fmla="*/ 713 h 1371"/>
              <a:gd name="T80" fmla="*/ 759 w 801"/>
              <a:gd name="T81" fmla="*/ 633 h 1371"/>
              <a:gd name="T82" fmla="*/ 746 w 801"/>
              <a:gd name="T83" fmla="*/ 442 h 1371"/>
              <a:gd name="T84" fmla="*/ 714 w 801"/>
              <a:gd name="T85" fmla="*/ 303 h 1371"/>
              <a:gd name="T86" fmla="*/ 633 w 801"/>
              <a:gd name="T87" fmla="*/ 308 h 1371"/>
              <a:gd name="T88" fmla="*/ 546 w 801"/>
              <a:gd name="T89" fmla="*/ 401 h 1371"/>
              <a:gd name="T90" fmla="*/ 429 w 801"/>
              <a:gd name="T91" fmla="*/ 446 h 1371"/>
              <a:gd name="T92" fmla="*/ 360 w 801"/>
              <a:gd name="T93" fmla="*/ 337 h 1371"/>
              <a:gd name="T94" fmla="*/ 305 w 801"/>
              <a:gd name="T95" fmla="*/ 241 h 1371"/>
              <a:gd name="T96" fmla="*/ 247 w 801"/>
              <a:gd name="T97" fmla="*/ 198 h 1371"/>
              <a:gd name="T98" fmla="*/ 268 w 801"/>
              <a:gd name="T99" fmla="*/ 196 h 1371"/>
              <a:gd name="T100" fmla="*/ 268 w 801"/>
              <a:gd name="T101" fmla="*/ 122 h 1371"/>
              <a:gd name="T102" fmla="*/ 258 w 801"/>
              <a:gd name="T103" fmla="*/ 82 h 1371"/>
              <a:gd name="T104" fmla="*/ 220 w 801"/>
              <a:gd name="T105" fmla="*/ 33 h 1371"/>
              <a:gd name="T106" fmla="*/ 224 w 801"/>
              <a:gd name="T107" fmla="*/ 19 h 1371"/>
              <a:gd name="T108" fmla="*/ 199 w 801"/>
              <a:gd name="T109" fmla="*/ 3 h 1371"/>
              <a:gd name="T110" fmla="*/ 161 w 801"/>
              <a:gd name="T111" fmla="*/ 1 h 1371"/>
              <a:gd name="T112" fmla="*/ 108 w 801"/>
              <a:gd name="T113" fmla="*/ 23 h 1371"/>
              <a:gd name="T114" fmla="*/ 77 w 801"/>
              <a:gd name="T115" fmla="*/ 69 h 1371"/>
              <a:gd name="T116" fmla="*/ 84 w 801"/>
              <a:gd name="T117" fmla="*/ 110 h 1371"/>
              <a:gd name="T118" fmla="*/ 112 w 801"/>
              <a:gd name="T119" fmla="*/ 163 h 1371"/>
              <a:gd name="T120" fmla="*/ 329 w 801"/>
              <a:gd name="T121" fmla="*/ 523 h 1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01" h="1371">
                <a:moveTo>
                  <a:pt x="123" y="171"/>
                </a:moveTo>
                <a:lnTo>
                  <a:pt x="108" y="204"/>
                </a:lnTo>
                <a:lnTo>
                  <a:pt x="108" y="204"/>
                </a:lnTo>
                <a:lnTo>
                  <a:pt x="104" y="206"/>
                </a:lnTo>
                <a:lnTo>
                  <a:pt x="93" y="209"/>
                </a:lnTo>
                <a:lnTo>
                  <a:pt x="86" y="213"/>
                </a:lnTo>
                <a:lnTo>
                  <a:pt x="79" y="217"/>
                </a:lnTo>
                <a:lnTo>
                  <a:pt x="72" y="222"/>
                </a:lnTo>
                <a:lnTo>
                  <a:pt x="66" y="229"/>
                </a:lnTo>
                <a:lnTo>
                  <a:pt x="66" y="229"/>
                </a:lnTo>
                <a:lnTo>
                  <a:pt x="30" y="271"/>
                </a:lnTo>
                <a:lnTo>
                  <a:pt x="12" y="292"/>
                </a:lnTo>
                <a:lnTo>
                  <a:pt x="6" y="301"/>
                </a:lnTo>
                <a:lnTo>
                  <a:pt x="3" y="308"/>
                </a:lnTo>
                <a:lnTo>
                  <a:pt x="3" y="308"/>
                </a:lnTo>
                <a:lnTo>
                  <a:pt x="2" y="315"/>
                </a:lnTo>
                <a:lnTo>
                  <a:pt x="0" y="327"/>
                </a:lnTo>
                <a:lnTo>
                  <a:pt x="0" y="358"/>
                </a:lnTo>
                <a:lnTo>
                  <a:pt x="3" y="389"/>
                </a:lnTo>
                <a:lnTo>
                  <a:pt x="5" y="408"/>
                </a:lnTo>
                <a:lnTo>
                  <a:pt x="5" y="408"/>
                </a:lnTo>
                <a:lnTo>
                  <a:pt x="15" y="481"/>
                </a:lnTo>
                <a:lnTo>
                  <a:pt x="21" y="525"/>
                </a:lnTo>
                <a:lnTo>
                  <a:pt x="23" y="550"/>
                </a:lnTo>
                <a:lnTo>
                  <a:pt x="23" y="550"/>
                </a:lnTo>
                <a:lnTo>
                  <a:pt x="24" y="554"/>
                </a:lnTo>
                <a:lnTo>
                  <a:pt x="27" y="564"/>
                </a:lnTo>
                <a:lnTo>
                  <a:pt x="35" y="587"/>
                </a:lnTo>
                <a:lnTo>
                  <a:pt x="43" y="607"/>
                </a:lnTo>
                <a:lnTo>
                  <a:pt x="48" y="619"/>
                </a:lnTo>
                <a:lnTo>
                  <a:pt x="48" y="619"/>
                </a:lnTo>
                <a:lnTo>
                  <a:pt x="50" y="637"/>
                </a:lnTo>
                <a:lnTo>
                  <a:pt x="56" y="657"/>
                </a:lnTo>
                <a:lnTo>
                  <a:pt x="56" y="657"/>
                </a:lnTo>
                <a:lnTo>
                  <a:pt x="59" y="668"/>
                </a:lnTo>
                <a:lnTo>
                  <a:pt x="59" y="684"/>
                </a:lnTo>
                <a:lnTo>
                  <a:pt x="59" y="701"/>
                </a:lnTo>
                <a:lnTo>
                  <a:pt x="59" y="713"/>
                </a:lnTo>
                <a:lnTo>
                  <a:pt x="59" y="713"/>
                </a:lnTo>
                <a:lnTo>
                  <a:pt x="59" y="718"/>
                </a:lnTo>
                <a:lnTo>
                  <a:pt x="60" y="723"/>
                </a:lnTo>
                <a:lnTo>
                  <a:pt x="64" y="737"/>
                </a:lnTo>
                <a:lnTo>
                  <a:pt x="70" y="757"/>
                </a:lnTo>
                <a:lnTo>
                  <a:pt x="70" y="757"/>
                </a:lnTo>
                <a:lnTo>
                  <a:pt x="74" y="807"/>
                </a:lnTo>
                <a:lnTo>
                  <a:pt x="79" y="844"/>
                </a:lnTo>
                <a:lnTo>
                  <a:pt x="81" y="859"/>
                </a:lnTo>
                <a:lnTo>
                  <a:pt x="85" y="871"/>
                </a:lnTo>
                <a:lnTo>
                  <a:pt x="85" y="871"/>
                </a:lnTo>
                <a:lnTo>
                  <a:pt x="103" y="912"/>
                </a:lnTo>
                <a:lnTo>
                  <a:pt x="112" y="932"/>
                </a:lnTo>
                <a:lnTo>
                  <a:pt x="112" y="932"/>
                </a:lnTo>
                <a:lnTo>
                  <a:pt x="110" y="946"/>
                </a:lnTo>
                <a:lnTo>
                  <a:pt x="105" y="970"/>
                </a:lnTo>
                <a:lnTo>
                  <a:pt x="105" y="970"/>
                </a:lnTo>
                <a:lnTo>
                  <a:pt x="106" y="978"/>
                </a:lnTo>
                <a:lnTo>
                  <a:pt x="108" y="984"/>
                </a:lnTo>
                <a:lnTo>
                  <a:pt x="109" y="990"/>
                </a:lnTo>
                <a:lnTo>
                  <a:pt x="109" y="994"/>
                </a:lnTo>
                <a:lnTo>
                  <a:pt x="108" y="997"/>
                </a:lnTo>
                <a:lnTo>
                  <a:pt x="108" y="997"/>
                </a:lnTo>
                <a:lnTo>
                  <a:pt x="105" y="1008"/>
                </a:lnTo>
                <a:lnTo>
                  <a:pt x="102" y="1028"/>
                </a:lnTo>
                <a:lnTo>
                  <a:pt x="97" y="1089"/>
                </a:lnTo>
                <a:lnTo>
                  <a:pt x="97" y="1089"/>
                </a:lnTo>
                <a:lnTo>
                  <a:pt x="93" y="1125"/>
                </a:lnTo>
                <a:lnTo>
                  <a:pt x="90" y="1156"/>
                </a:lnTo>
                <a:lnTo>
                  <a:pt x="86" y="1178"/>
                </a:lnTo>
                <a:lnTo>
                  <a:pt x="85" y="1184"/>
                </a:lnTo>
                <a:lnTo>
                  <a:pt x="84" y="1187"/>
                </a:lnTo>
                <a:lnTo>
                  <a:pt x="84" y="1187"/>
                </a:lnTo>
                <a:lnTo>
                  <a:pt x="81" y="1189"/>
                </a:lnTo>
                <a:lnTo>
                  <a:pt x="78" y="1193"/>
                </a:lnTo>
                <a:lnTo>
                  <a:pt x="71" y="1206"/>
                </a:lnTo>
                <a:lnTo>
                  <a:pt x="66" y="1220"/>
                </a:lnTo>
                <a:lnTo>
                  <a:pt x="65" y="1226"/>
                </a:lnTo>
                <a:lnTo>
                  <a:pt x="65" y="1228"/>
                </a:lnTo>
                <a:lnTo>
                  <a:pt x="66" y="1230"/>
                </a:lnTo>
                <a:lnTo>
                  <a:pt x="66" y="1230"/>
                </a:lnTo>
                <a:lnTo>
                  <a:pt x="76" y="1238"/>
                </a:lnTo>
                <a:lnTo>
                  <a:pt x="81" y="1243"/>
                </a:lnTo>
                <a:lnTo>
                  <a:pt x="81" y="1243"/>
                </a:lnTo>
                <a:lnTo>
                  <a:pt x="77" y="1251"/>
                </a:lnTo>
                <a:lnTo>
                  <a:pt x="73" y="1261"/>
                </a:lnTo>
                <a:lnTo>
                  <a:pt x="70" y="1271"/>
                </a:lnTo>
                <a:lnTo>
                  <a:pt x="66" y="1283"/>
                </a:lnTo>
                <a:lnTo>
                  <a:pt x="65" y="1296"/>
                </a:lnTo>
                <a:lnTo>
                  <a:pt x="65" y="1302"/>
                </a:lnTo>
                <a:lnTo>
                  <a:pt x="66" y="1308"/>
                </a:lnTo>
                <a:lnTo>
                  <a:pt x="67" y="1314"/>
                </a:lnTo>
                <a:lnTo>
                  <a:pt x="70" y="1319"/>
                </a:lnTo>
                <a:lnTo>
                  <a:pt x="70" y="1319"/>
                </a:lnTo>
                <a:lnTo>
                  <a:pt x="76" y="1327"/>
                </a:lnTo>
                <a:lnTo>
                  <a:pt x="81" y="1334"/>
                </a:lnTo>
                <a:lnTo>
                  <a:pt x="86" y="1338"/>
                </a:lnTo>
                <a:lnTo>
                  <a:pt x="91" y="1341"/>
                </a:lnTo>
                <a:lnTo>
                  <a:pt x="96" y="1343"/>
                </a:lnTo>
                <a:lnTo>
                  <a:pt x="101" y="1343"/>
                </a:lnTo>
                <a:lnTo>
                  <a:pt x="112" y="1344"/>
                </a:lnTo>
                <a:lnTo>
                  <a:pt x="112" y="1344"/>
                </a:lnTo>
                <a:lnTo>
                  <a:pt x="124" y="1346"/>
                </a:lnTo>
                <a:lnTo>
                  <a:pt x="136" y="1349"/>
                </a:lnTo>
                <a:lnTo>
                  <a:pt x="141" y="1350"/>
                </a:lnTo>
                <a:lnTo>
                  <a:pt x="145" y="1349"/>
                </a:lnTo>
                <a:lnTo>
                  <a:pt x="148" y="1347"/>
                </a:lnTo>
                <a:lnTo>
                  <a:pt x="151" y="1344"/>
                </a:lnTo>
                <a:lnTo>
                  <a:pt x="151" y="1344"/>
                </a:lnTo>
                <a:lnTo>
                  <a:pt x="152" y="1337"/>
                </a:lnTo>
                <a:lnTo>
                  <a:pt x="153" y="1327"/>
                </a:lnTo>
                <a:lnTo>
                  <a:pt x="153" y="1305"/>
                </a:lnTo>
                <a:lnTo>
                  <a:pt x="153" y="1275"/>
                </a:lnTo>
                <a:lnTo>
                  <a:pt x="153" y="1275"/>
                </a:lnTo>
                <a:lnTo>
                  <a:pt x="155" y="1261"/>
                </a:lnTo>
                <a:lnTo>
                  <a:pt x="161" y="1234"/>
                </a:lnTo>
                <a:lnTo>
                  <a:pt x="161" y="1234"/>
                </a:lnTo>
                <a:lnTo>
                  <a:pt x="186" y="1143"/>
                </a:lnTo>
                <a:lnTo>
                  <a:pt x="171" y="1258"/>
                </a:lnTo>
                <a:lnTo>
                  <a:pt x="177" y="1270"/>
                </a:lnTo>
                <a:lnTo>
                  <a:pt x="177" y="1270"/>
                </a:lnTo>
                <a:lnTo>
                  <a:pt x="177" y="1271"/>
                </a:lnTo>
                <a:lnTo>
                  <a:pt x="174" y="1275"/>
                </a:lnTo>
                <a:lnTo>
                  <a:pt x="172" y="1281"/>
                </a:lnTo>
                <a:lnTo>
                  <a:pt x="171" y="1293"/>
                </a:lnTo>
                <a:lnTo>
                  <a:pt x="171" y="1293"/>
                </a:lnTo>
                <a:lnTo>
                  <a:pt x="168" y="1324"/>
                </a:lnTo>
                <a:lnTo>
                  <a:pt x="167" y="1340"/>
                </a:lnTo>
                <a:lnTo>
                  <a:pt x="168" y="1352"/>
                </a:lnTo>
                <a:lnTo>
                  <a:pt x="168" y="1352"/>
                </a:lnTo>
                <a:lnTo>
                  <a:pt x="170" y="1361"/>
                </a:lnTo>
                <a:lnTo>
                  <a:pt x="171" y="1365"/>
                </a:lnTo>
                <a:lnTo>
                  <a:pt x="174" y="1369"/>
                </a:lnTo>
                <a:lnTo>
                  <a:pt x="179" y="1370"/>
                </a:lnTo>
                <a:lnTo>
                  <a:pt x="179" y="1370"/>
                </a:lnTo>
                <a:lnTo>
                  <a:pt x="196" y="1371"/>
                </a:lnTo>
                <a:lnTo>
                  <a:pt x="226" y="1370"/>
                </a:lnTo>
                <a:lnTo>
                  <a:pt x="294" y="1368"/>
                </a:lnTo>
                <a:lnTo>
                  <a:pt x="294" y="1368"/>
                </a:lnTo>
                <a:lnTo>
                  <a:pt x="309" y="1368"/>
                </a:lnTo>
                <a:lnTo>
                  <a:pt x="324" y="1365"/>
                </a:lnTo>
                <a:lnTo>
                  <a:pt x="339" y="1363"/>
                </a:lnTo>
                <a:lnTo>
                  <a:pt x="353" y="1359"/>
                </a:lnTo>
                <a:lnTo>
                  <a:pt x="365" y="1356"/>
                </a:lnTo>
                <a:lnTo>
                  <a:pt x="376" y="1351"/>
                </a:lnTo>
                <a:lnTo>
                  <a:pt x="382" y="1347"/>
                </a:lnTo>
                <a:lnTo>
                  <a:pt x="384" y="1345"/>
                </a:lnTo>
                <a:lnTo>
                  <a:pt x="385" y="1344"/>
                </a:lnTo>
                <a:lnTo>
                  <a:pt x="385" y="1344"/>
                </a:lnTo>
                <a:lnTo>
                  <a:pt x="388" y="1336"/>
                </a:lnTo>
                <a:lnTo>
                  <a:pt x="389" y="1327"/>
                </a:lnTo>
                <a:lnTo>
                  <a:pt x="389" y="1324"/>
                </a:lnTo>
                <a:lnTo>
                  <a:pt x="388" y="1320"/>
                </a:lnTo>
                <a:lnTo>
                  <a:pt x="385" y="1316"/>
                </a:lnTo>
                <a:lnTo>
                  <a:pt x="380" y="1314"/>
                </a:lnTo>
                <a:lnTo>
                  <a:pt x="380" y="1314"/>
                </a:lnTo>
                <a:lnTo>
                  <a:pt x="372" y="1312"/>
                </a:lnTo>
                <a:lnTo>
                  <a:pt x="366" y="1311"/>
                </a:lnTo>
                <a:lnTo>
                  <a:pt x="358" y="1309"/>
                </a:lnTo>
                <a:lnTo>
                  <a:pt x="342" y="1306"/>
                </a:lnTo>
                <a:lnTo>
                  <a:pt x="342" y="1306"/>
                </a:lnTo>
                <a:lnTo>
                  <a:pt x="333" y="1303"/>
                </a:lnTo>
                <a:lnTo>
                  <a:pt x="324" y="1300"/>
                </a:lnTo>
                <a:lnTo>
                  <a:pt x="313" y="1293"/>
                </a:lnTo>
                <a:lnTo>
                  <a:pt x="304" y="1287"/>
                </a:lnTo>
                <a:lnTo>
                  <a:pt x="301" y="1283"/>
                </a:lnTo>
                <a:lnTo>
                  <a:pt x="301" y="1283"/>
                </a:lnTo>
                <a:lnTo>
                  <a:pt x="297" y="1277"/>
                </a:lnTo>
                <a:lnTo>
                  <a:pt x="296" y="1275"/>
                </a:lnTo>
                <a:lnTo>
                  <a:pt x="296" y="1275"/>
                </a:lnTo>
                <a:lnTo>
                  <a:pt x="304" y="1265"/>
                </a:lnTo>
                <a:lnTo>
                  <a:pt x="310" y="1258"/>
                </a:lnTo>
                <a:lnTo>
                  <a:pt x="313" y="1255"/>
                </a:lnTo>
                <a:lnTo>
                  <a:pt x="314" y="1252"/>
                </a:lnTo>
                <a:lnTo>
                  <a:pt x="314" y="1252"/>
                </a:lnTo>
                <a:lnTo>
                  <a:pt x="316" y="1203"/>
                </a:lnTo>
                <a:lnTo>
                  <a:pt x="319" y="1171"/>
                </a:lnTo>
                <a:lnTo>
                  <a:pt x="321" y="1151"/>
                </a:lnTo>
                <a:lnTo>
                  <a:pt x="321" y="1151"/>
                </a:lnTo>
                <a:lnTo>
                  <a:pt x="323" y="1126"/>
                </a:lnTo>
                <a:lnTo>
                  <a:pt x="328" y="1080"/>
                </a:lnTo>
                <a:lnTo>
                  <a:pt x="334" y="997"/>
                </a:lnTo>
                <a:lnTo>
                  <a:pt x="334" y="997"/>
                </a:lnTo>
                <a:lnTo>
                  <a:pt x="334" y="970"/>
                </a:lnTo>
                <a:lnTo>
                  <a:pt x="334" y="937"/>
                </a:lnTo>
                <a:lnTo>
                  <a:pt x="334" y="896"/>
                </a:lnTo>
                <a:lnTo>
                  <a:pt x="334" y="896"/>
                </a:lnTo>
                <a:lnTo>
                  <a:pt x="354" y="769"/>
                </a:lnTo>
                <a:lnTo>
                  <a:pt x="354" y="769"/>
                </a:lnTo>
                <a:lnTo>
                  <a:pt x="354" y="750"/>
                </a:lnTo>
                <a:lnTo>
                  <a:pt x="353" y="714"/>
                </a:lnTo>
                <a:lnTo>
                  <a:pt x="351" y="679"/>
                </a:lnTo>
                <a:lnTo>
                  <a:pt x="351" y="668"/>
                </a:lnTo>
                <a:lnTo>
                  <a:pt x="349" y="664"/>
                </a:lnTo>
                <a:lnTo>
                  <a:pt x="349" y="664"/>
                </a:lnTo>
                <a:lnTo>
                  <a:pt x="348" y="663"/>
                </a:lnTo>
                <a:lnTo>
                  <a:pt x="348" y="659"/>
                </a:lnTo>
                <a:lnTo>
                  <a:pt x="348" y="650"/>
                </a:lnTo>
                <a:lnTo>
                  <a:pt x="349" y="637"/>
                </a:lnTo>
                <a:lnTo>
                  <a:pt x="349" y="637"/>
                </a:lnTo>
                <a:lnTo>
                  <a:pt x="344" y="614"/>
                </a:lnTo>
                <a:lnTo>
                  <a:pt x="340" y="597"/>
                </a:lnTo>
                <a:lnTo>
                  <a:pt x="339" y="588"/>
                </a:lnTo>
                <a:lnTo>
                  <a:pt x="339" y="588"/>
                </a:lnTo>
                <a:lnTo>
                  <a:pt x="335" y="566"/>
                </a:lnTo>
                <a:lnTo>
                  <a:pt x="332" y="543"/>
                </a:lnTo>
                <a:lnTo>
                  <a:pt x="332" y="543"/>
                </a:lnTo>
                <a:lnTo>
                  <a:pt x="330" y="534"/>
                </a:lnTo>
                <a:lnTo>
                  <a:pt x="397" y="556"/>
                </a:lnTo>
                <a:lnTo>
                  <a:pt x="397" y="556"/>
                </a:lnTo>
                <a:lnTo>
                  <a:pt x="403" y="560"/>
                </a:lnTo>
                <a:lnTo>
                  <a:pt x="411" y="565"/>
                </a:lnTo>
                <a:lnTo>
                  <a:pt x="411" y="565"/>
                </a:lnTo>
                <a:lnTo>
                  <a:pt x="422" y="569"/>
                </a:lnTo>
                <a:lnTo>
                  <a:pt x="432" y="571"/>
                </a:lnTo>
                <a:lnTo>
                  <a:pt x="441" y="571"/>
                </a:lnTo>
                <a:lnTo>
                  <a:pt x="370" y="775"/>
                </a:lnTo>
                <a:lnTo>
                  <a:pt x="370" y="775"/>
                </a:lnTo>
                <a:lnTo>
                  <a:pt x="372" y="783"/>
                </a:lnTo>
                <a:lnTo>
                  <a:pt x="378" y="804"/>
                </a:lnTo>
                <a:lnTo>
                  <a:pt x="384" y="832"/>
                </a:lnTo>
                <a:lnTo>
                  <a:pt x="386" y="846"/>
                </a:lnTo>
                <a:lnTo>
                  <a:pt x="388" y="860"/>
                </a:lnTo>
                <a:lnTo>
                  <a:pt x="388" y="860"/>
                </a:lnTo>
                <a:lnTo>
                  <a:pt x="389" y="890"/>
                </a:lnTo>
                <a:lnTo>
                  <a:pt x="391" y="920"/>
                </a:lnTo>
                <a:lnTo>
                  <a:pt x="394" y="952"/>
                </a:lnTo>
                <a:lnTo>
                  <a:pt x="394" y="952"/>
                </a:lnTo>
                <a:lnTo>
                  <a:pt x="445" y="943"/>
                </a:lnTo>
                <a:lnTo>
                  <a:pt x="482" y="935"/>
                </a:lnTo>
                <a:lnTo>
                  <a:pt x="495" y="932"/>
                </a:lnTo>
                <a:lnTo>
                  <a:pt x="502" y="929"/>
                </a:lnTo>
                <a:lnTo>
                  <a:pt x="502" y="929"/>
                </a:lnTo>
                <a:lnTo>
                  <a:pt x="573" y="879"/>
                </a:lnTo>
                <a:lnTo>
                  <a:pt x="625" y="844"/>
                </a:lnTo>
                <a:lnTo>
                  <a:pt x="660" y="818"/>
                </a:lnTo>
                <a:lnTo>
                  <a:pt x="660" y="818"/>
                </a:lnTo>
                <a:lnTo>
                  <a:pt x="671" y="807"/>
                </a:lnTo>
                <a:lnTo>
                  <a:pt x="685" y="793"/>
                </a:lnTo>
                <a:lnTo>
                  <a:pt x="715" y="757"/>
                </a:lnTo>
                <a:lnTo>
                  <a:pt x="739" y="726"/>
                </a:lnTo>
                <a:lnTo>
                  <a:pt x="750" y="713"/>
                </a:lnTo>
                <a:lnTo>
                  <a:pt x="799" y="733"/>
                </a:lnTo>
                <a:lnTo>
                  <a:pt x="801" y="726"/>
                </a:lnTo>
                <a:lnTo>
                  <a:pt x="756" y="701"/>
                </a:lnTo>
                <a:lnTo>
                  <a:pt x="756" y="701"/>
                </a:lnTo>
                <a:lnTo>
                  <a:pt x="758" y="683"/>
                </a:lnTo>
                <a:lnTo>
                  <a:pt x="759" y="633"/>
                </a:lnTo>
                <a:lnTo>
                  <a:pt x="759" y="600"/>
                </a:lnTo>
                <a:lnTo>
                  <a:pt x="758" y="563"/>
                </a:lnTo>
                <a:lnTo>
                  <a:pt x="756" y="523"/>
                </a:lnTo>
                <a:lnTo>
                  <a:pt x="752" y="482"/>
                </a:lnTo>
                <a:lnTo>
                  <a:pt x="752" y="482"/>
                </a:lnTo>
                <a:lnTo>
                  <a:pt x="746" y="442"/>
                </a:lnTo>
                <a:lnTo>
                  <a:pt x="740" y="408"/>
                </a:lnTo>
                <a:lnTo>
                  <a:pt x="733" y="377"/>
                </a:lnTo>
                <a:lnTo>
                  <a:pt x="727" y="352"/>
                </a:lnTo>
                <a:lnTo>
                  <a:pt x="718" y="316"/>
                </a:lnTo>
                <a:lnTo>
                  <a:pt x="714" y="303"/>
                </a:lnTo>
                <a:lnTo>
                  <a:pt x="714" y="303"/>
                </a:lnTo>
                <a:lnTo>
                  <a:pt x="693" y="307"/>
                </a:lnTo>
                <a:lnTo>
                  <a:pt x="675" y="309"/>
                </a:lnTo>
                <a:lnTo>
                  <a:pt x="660" y="310"/>
                </a:lnTo>
                <a:lnTo>
                  <a:pt x="660" y="310"/>
                </a:lnTo>
                <a:lnTo>
                  <a:pt x="647" y="309"/>
                </a:lnTo>
                <a:lnTo>
                  <a:pt x="633" y="308"/>
                </a:lnTo>
                <a:lnTo>
                  <a:pt x="615" y="306"/>
                </a:lnTo>
                <a:lnTo>
                  <a:pt x="615" y="306"/>
                </a:lnTo>
                <a:lnTo>
                  <a:pt x="588" y="344"/>
                </a:lnTo>
                <a:lnTo>
                  <a:pt x="553" y="392"/>
                </a:lnTo>
                <a:lnTo>
                  <a:pt x="553" y="392"/>
                </a:lnTo>
                <a:lnTo>
                  <a:pt x="546" y="401"/>
                </a:lnTo>
                <a:lnTo>
                  <a:pt x="533" y="413"/>
                </a:lnTo>
                <a:lnTo>
                  <a:pt x="502" y="441"/>
                </a:lnTo>
                <a:lnTo>
                  <a:pt x="459" y="479"/>
                </a:lnTo>
                <a:lnTo>
                  <a:pt x="441" y="471"/>
                </a:lnTo>
                <a:lnTo>
                  <a:pt x="441" y="471"/>
                </a:lnTo>
                <a:lnTo>
                  <a:pt x="429" y="446"/>
                </a:lnTo>
                <a:lnTo>
                  <a:pt x="416" y="417"/>
                </a:lnTo>
                <a:lnTo>
                  <a:pt x="416" y="417"/>
                </a:lnTo>
                <a:lnTo>
                  <a:pt x="408" y="403"/>
                </a:lnTo>
                <a:lnTo>
                  <a:pt x="389" y="377"/>
                </a:lnTo>
                <a:lnTo>
                  <a:pt x="360" y="337"/>
                </a:lnTo>
                <a:lnTo>
                  <a:pt x="360" y="337"/>
                </a:lnTo>
                <a:lnTo>
                  <a:pt x="344" y="301"/>
                </a:lnTo>
                <a:lnTo>
                  <a:pt x="330" y="275"/>
                </a:lnTo>
                <a:lnTo>
                  <a:pt x="319" y="254"/>
                </a:lnTo>
                <a:lnTo>
                  <a:pt x="319" y="254"/>
                </a:lnTo>
                <a:lnTo>
                  <a:pt x="313" y="247"/>
                </a:lnTo>
                <a:lnTo>
                  <a:pt x="305" y="241"/>
                </a:lnTo>
                <a:lnTo>
                  <a:pt x="298" y="235"/>
                </a:lnTo>
                <a:lnTo>
                  <a:pt x="291" y="232"/>
                </a:lnTo>
                <a:lnTo>
                  <a:pt x="278" y="227"/>
                </a:lnTo>
                <a:lnTo>
                  <a:pt x="273" y="225"/>
                </a:lnTo>
                <a:lnTo>
                  <a:pt x="248" y="211"/>
                </a:lnTo>
                <a:lnTo>
                  <a:pt x="247" y="198"/>
                </a:lnTo>
                <a:lnTo>
                  <a:pt x="247" y="198"/>
                </a:lnTo>
                <a:lnTo>
                  <a:pt x="258" y="198"/>
                </a:lnTo>
                <a:lnTo>
                  <a:pt x="265" y="198"/>
                </a:lnTo>
                <a:lnTo>
                  <a:pt x="267" y="197"/>
                </a:lnTo>
                <a:lnTo>
                  <a:pt x="268" y="196"/>
                </a:lnTo>
                <a:lnTo>
                  <a:pt x="268" y="196"/>
                </a:lnTo>
                <a:lnTo>
                  <a:pt x="270" y="183"/>
                </a:lnTo>
                <a:lnTo>
                  <a:pt x="271" y="159"/>
                </a:lnTo>
                <a:lnTo>
                  <a:pt x="271" y="135"/>
                </a:lnTo>
                <a:lnTo>
                  <a:pt x="270" y="126"/>
                </a:lnTo>
                <a:lnTo>
                  <a:pt x="268" y="122"/>
                </a:lnTo>
                <a:lnTo>
                  <a:pt x="268" y="122"/>
                </a:lnTo>
                <a:lnTo>
                  <a:pt x="264" y="115"/>
                </a:lnTo>
                <a:lnTo>
                  <a:pt x="263" y="110"/>
                </a:lnTo>
                <a:lnTo>
                  <a:pt x="263" y="110"/>
                </a:lnTo>
                <a:lnTo>
                  <a:pt x="261" y="100"/>
                </a:lnTo>
                <a:lnTo>
                  <a:pt x="258" y="82"/>
                </a:lnTo>
                <a:lnTo>
                  <a:pt x="258" y="82"/>
                </a:lnTo>
                <a:lnTo>
                  <a:pt x="254" y="71"/>
                </a:lnTo>
                <a:lnTo>
                  <a:pt x="248" y="64"/>
                </a:lnTo>
                <a:lnTo>
                  <a:pt x="248" y="64"/>
                </a:lnTo>
                <a:lnTo>
                  <a:pt x="234" y="47"/>
                </a:lnTo>
                <a:lnTo>
                  <a:pt x="220" y="33"/>
                </a:lnTo>
                <a:lnTo>
                  <a:pt x="220" y="33"/>
                </a:lnTo>
                <a:lnTo>
                  <a:pt x="220" y="32"/>
                </a:lnTo>
                <a:lnTo>
                  <a:pt x="221" y="30"/>
                </a:lnTo>
                <a:lnTo>
                  <a:pt x="224" y="27"/>
                </a:lnTo>
                <a:lnTo>
                  <a:pt x="230" y="23"/>
                </a:lnTo>
                <a:lnTo>
                  <a:pt x="224" y="19"/>
                </a:lnTo>
                <a:lnTo>
                  <a:pt x="224" y="19"/>
                </a:lnTo>
                <a:lnTo>
                  <a:pt x="226" y="14"/>
                </a:lnTo>
                <a:lnTo>
                  <a:pt x="226" y="9"/>
                </a:lnTo>
                <a:lnTo>
                  <a:pt x="224" y="8"/>
                </a:lnTo>
                <a:lnTo>
                  <a:pt x="224" y="8"/>
                </a:lnTo>
                <a:lnTo>
                  <a:pt x="224" y="8"/>
                </a:lnTo>
                <a:lnTo>
                  <a:pt x="199" y="3"/>
                </a:lnTo>
                <a:lnTo>
                  <a:pt x="199" y="3"/>
                </a:lnTo>
                <a:lnTo>
                  <a:pt x="184" y="1"/>
                </a:lnTo>
                <a:lnTo>
                  <a:pt x="172" y="0"/>
                </a:lnTo>
                <a:lnTo>
                  <a:pt x="166" y="0"/>
                </a:lnTo>
                <a:lnTo>
                  <a:pt x="161" y="1"/>
                </a:lnTo>
                <a:lnTo>
                  <a:pt x="161" y="1"/>
                </a:lnTo>
                <a:lnTo>
                  <a:pt x="151" y="5"/>
                </a:lnTo>
                <a:lnTo>
                  <a:pt x="135" y="10"/>
                </a:lnTo>
                <a:lnTo>
                  <a:pt x="120" y="16"/>
                </a:lnTo>
                <a:lnTo>
                  <a:pt x="114" y="20"/>
                </a:lnTo>
                <a:lnTo>
                  <a:pt x="108" y="23"/>
                </a:lnTo>
                <a:lnTo>
                  <a:pt x="108" y="23"/>
                </a:lnTo>
                <a:lnTo>
                  <a:pt x="98" y="34"/>
                </a:lnTo>
                <a:lnTo>
                  <a:pt x="89" y="47"/>
                </a:lnTo>
                <a:lnTo>
                  <a:pt x="80" y="60"/>
                </a:lnTo>
                <a:lnTo>
                  <a:pt x="78" y="65"/>
                </a:lnTo>
                <a:lnTo>
                  <a:pt x="77" y="69"/>
                </a:lnTo>
                <a:lnTo>
                  <a:pt x="77" y="69"/>
                </a:lnTo>
                <a:lnTo>
                  <a:pt x="76" y="72"/>
                </a:lnTo>
                <a:lnTo>
                  <a:pt x="76" y="75"/>
                </a:lnTo>
                <a:lnTo>
                  <a:pt x="76" y="80"/>
                </a:lnTo>
                <a:lnTo>
                  <a:pt x="79" y="92"/>
                </a:lnTo>
                <a:lnTo>
                  <a:pt x="79" y="92"/>
                </a:lnTo>
                <a:lnTo>
                  <a:pt x="84" y="110"/>
                </a:lnTo>
                <a:lnTo>
                  <a:pt x="90" y="126"/>
                </a:lnTo>
                <a:lnTo>
                  <a:pt x="99" y="146"/>
                </a:lnTo>
                <a:lnTo>
                  <a:pt x="99" y="146"/>
                </a:lnTo>
                <a:lnTo>
                  <a:pt x="102" y="152"/>
                </a:lnTo>
                <a:lnTo>
                  <a:pt x="106" y="157"/>
                </a:lnTo>
                <a:lnTo>
                  <a:pt x="112" y="163"/>
                </a:lnTo>
                <a:lnTo>
                  <a:pt x="112" y="163"/>
                </a:lnTo>
                <a:lnTo>
                  <a:pt x="118" y="167"/>
                </a:lnTo>
                <a:lnTo>
                  <a:pt x="123" y="171"/>
                </a:lnTo>
                <a:lnTo>
                  <a:pt x="123" y="171"/>
                </a:lnTo>
                <a:close/>
                <a:moveTo>
                  <a:pt x="329" y="523"/>
                </a:moveTo>
                <a:lnTo>
                  <a:pt x="329" y="523"/>
                </a:lnTo>
                <a:lnTo>
                  <a:pt x="329" y="497"/>
                </a:lnTo>
                <a:lnTo>
                  <a:pt x="329" y="497"/>
                </a:lnTo>
                <a:lnTo>
                  <a:pt x="377" y="538"/>
                </a:lnTo>
                <a:lnTo>
                  <a:pt x="329" y="52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0">
            <a:extLst>
              <a:ext uri="{FF2B5EF4-FFF2-40B4-BE49-F238E27FC236}">
                <a16:creationId xmlns:a16="http://schemas.microsoft.com/office/drawing/2014/main" id="{4E742D8B-E721-47CF-B865-0072179F9426}"/>
              </a:ext>
            </a:extLst>
          </p:cNvPr>
          <p:cNvSpPr>
            <a:spLocks noEditPoints="1"/>
          </p:cNvSpPr>
          <p:nvPr/>
        </p:nvSpPr>
        <p:spPr bwMode="auto">
          <a:xfrm>
            <a:off x="6233140" y="2719818"/>
            <a:ext cx="1015115" cy="1672096"/>
          </a:xfrm>
          <a:custGeom>
            <a:avLst/>
            <a:gdLst>
              <a:gd name="T0" fmla="*/ 226 w 839"/>
              <a:gd name="T1" fmla="*/ 188 h 1382"/>
              <a:gd name="T2" fmla="*/ 224 w 839"/>
              <a:gd name="T3" fmla="*/ 243 h 1382"/>
              <a:gd name="T4" fmla="*/ 163 w 839"/>
              <a:gd name="T5" fmla="*/ 281 h 1382"/>
              <a:gd name="T6" fmla="*/ 105 w 839"/>
              <a:gd name="T7" fmla="*/ 343 h 1382"/>
              <a:gd name="T8" fmla="*/ 40 w 839"/>
              <a:gd name="T9" fmla="*/ 469 h 1382"/>
              <a:gd name="T10" fmla="*/ 42 w 839"/>
              <a:gd name="T11" fmla="*/ 513 h 1382"/>
              <a:gd name="T12" fmla="*/ 70 w 839"/>
              <a:gd name="T13" fmla="*/ 536 h 1382"/>
              <a:gd name="T14" fmla="*/ 33 w 839"/>
              <a:gd name="T15" fmla="*/ 650 h 1382"/>
              <a:gd name="T16" fmla="*/ 1 w 839"/>
              <a:gd name="T17" fmla="*/ 730 h 1382"/>
              <a:gd name="T18" fmla="*/ 77 w 839"/>
              <a:gd name="T19" fmla="*/ 774 h 1382"/>
              <a:gd name="T20" fmla="*/ 23 w 839"/>
              <a:gd name="T21" fmla="*/ 1062 h 1382"/>
              <a:gd name="T22" fmla="*/ 68 w 839"/>
              <a:gd name="T23" fmla="*/ 1083 h 1382"/>
              <a:gd name="T24" fmla="*/ 142 w 839"/>
              <a:gd name="T25" fmla="*/ 1080 h 1382"/>
              <a:gd name="T26" fmla="*/ 154 w 839"/>
              <a:gd name="T27" fmla="*/ 1220 h 1382"/>
              <a:gd name="T28" fmla="*/ 172 w 839"/>
              <a:gd name="T29" fmla="*/ 1270 h 1382"/>
              <a:gd name="T30" fmla="*/ 191 w 839"/>
              <a:gd name="T31" fmla="*/ 1277 h 1382"/>
              <a:gd name="T32" fmla="*/ 182 w 839"/>
              <a:gd name="T33" fmla="*/ 1332 h 1382"/>
              <a:gd name="T34" fmla="*/ 242 w 839"/>
              <a:gd name="T35" fmla="*/ 1330 h 1382"/>
              <a:gd name="T36" fmla="*/ 243 w 839"/>
              <a:gd name="T37" fmla="*/ 1305 h 1382"/>
              <a:gd name="T38" fmla="*/ 256 w 839"/>
              <a:gd name="T39" fmla="*/ 1196 h 1382"/>
              <a:gd name="T40" fmla="*/ 342 w 839"/>
              <a:gd name="T41" fmla="*/ 1099 h 1382"/>
              <a:gd name="T42" fmla="*/ 370 w 839"/>
              <a:gd name="T43" fmla="*/ 815 h 1382"/>
              <a:gd name="T44" fmla="*/ 419 w 839"/>
              <a:gd name="T45" fmla="*/ 660 h 1382"/>
              <a:gd name="T46" fmla="*/ 441 w 839"/>
              <a:gd name="T47" fmla="*/ 587 h 1382"/>
              <a:gd name="T48" fmla="*/ 447 w 839"/>
              <a:gd name="T49" fmla="*/ 717 h 1382"/>
              <a:gd name="T50" fmla="*/ 474 w 839"/>
              <a:gd name="T51" fmla="*/ 1154 h 1382"/>
              <a:gd name="T52" fmla="*/ 541 w 839"/>
              <a:gd name="T53" fmla="*/ 1174 h 1382"/>
              <a:gd name="T54" fmla="*/ 544 w 839"/>
              <a:gd name="T55" fmla="*/ 1283 h 1382"/>
              <a:gd name="T56" fmla="*/ 491 w 839"/>
              <a:gd name="T57" fmla="*/ 1347 h 1382"/>
              <a:gd name="T58" fmla="*/ 480 w 839"/>
              <a:gd name="T59" fmla="*/ 1374 h 1382"/>
              <a:gd name="T60" fmla="*/ 559 w 839"/>
              <a:gd name="T61" fmla="*/ 1379 h 1382"/>
              <a:gd name="T62" fmla="*/ 619 w 839"/>
              <a:gd name="T63" fmla="*/ 1349 h 1382"/>
              <a:gd name="T64" fmla="*/ 593 w 839"/>
              <a:gd name="T65" fmla="*/ 1243 h 1382"/>
              <a:gd name="T66" fmla="*/ 658 w 839"/>
              <a:gd name="T67" fmla="*/ 1141 h 1382"/>
              <a:gd name="T68" fmla="*/ 684 w 839"/>
              <a:gd name="T69" fmla="*/ 1198 h 1382"/>
              <a:gd name="T70" fmla="*/ 665 w 839"/>
              <a:gd name="T71" fmla="*/ 1286 h 1382"/>
              <a:gd name="T72" fmla="*/ 637 w 839"/>
              <a:gd name="T73" fmla="*/ 1328 h 1382"/>
              <a:gd name="T74" fmla="*/ 723 w 839"/>
              <a:gd name="T75" fmla="*/ 1322 h 1382"/>
              <a:gd name="T76" fmla="*/ 736 w 839"/>
              <a:gd name="T77" fmla="*/ 1273 h 1382"/>
              <a:gd name="T78" fmla="*/ 734 w 839"/>
              <a:gd name="T79" fmla="*/ 1127 h 1382"/>
              <a:gd name="T80" fmla="*/ 811 w 839"/>
              <a:gd name="T81" fmla="*/ 1055 h 1382"/>
              <a:gd name="T82" fmla="*/ 796 w 839"/>
              <a:gd name="T83" fmla="*/ 727 h 1382"/>
              <a:gd name="T84" fmla="*/ 826 w 839"/>
              <a:gd name="T85" fmla="*/ 690 h 1382"/>
              <a:gd name="T86" fmla="*/ 820 w 839"/>
              <a:gd name="T87" fmla="*/ 658 h 1382"/>
              <a:gd name="T88" fmla="*/ 833 w 839"/>
              <a:gd name="T89" fmla="*/ 566 h 1382"/>
              <a:gd name="T90" fmla="*/ 802 w 839"/>
              <a:gd name="T91" fmla="*/ 413 h 1382"/>
              <a:gd name="T92" fmla="*/ 762 w 839"/>
              <a:gd name="T93" fmla="*/ 338 h 1382"/>
              <a:gd name="T94" fmla="*/ 709 w 839"/>
              <a:gd name="T95" fmla="*/ 218 h 1382"/>
              <a:gd name="T96" fmla="*/ 544 w 839"/>
              <a:gd name="T97" fmla="*/ 31 h 1382"/>
              <a:gd name="T98" fmla="*/ 343 w 839"/>
              <a:gd name="T99" fmla="*/ 5 h 1382"/>
              <a:gd name="T100" fmla="*/ 419 w 839"/>
              <a:gd name="T101" fmla="*/ 354 h 1382"/>
              <a:gd name="T102" fmla="*/ 350 w 839"/>
              <a:gd name="T103" fmla="*/ 316 h 1382"/>
              <a:gd name="T104" fmla="*/ 313 w 839"/>
              <a:gd name="T105" fmla="*/ 288 h 1382"/>
              <a:gd name="T106" fmla="*/ 344 w 839"/>
              <a:gd name="T107" fmla="*/ 250 h 1382"/>
              <a:gd name="T108" fmla="*/ 355 w 839"/>
              <a:gd name="T109" fmla="*/ 203 h 1382"/>
              <a:gd name="T110" fmla="*/ 541 w 839"/>
              <a:gd name="T111" fmla="*/ 209 h 1382"/>
              <a:gd name="T112" fmla="*/ 523 w 839"/>
              <a:gd name="T113" fmla="*/ 253 h 1382"/>
              <a:gd name="T114" fmla="*/ 521 w 839"/>
              <a:gd name="T115" fmla="*/ 308 h 1382"/>
              <a:gd name="T116" fmla="*/ 463 w 839"/>
              <a:gd name="T117" fmla="*/ 437 h 1382"/>
              <a:gd name="T118" fmla="*/ 443 w 839"/>
              <a:gd name="T119" fmla="*/ 447 h 1382"/>
              <a:gd name="T120" fmla="*/ 459 w 839"/>
              <a:gd name="T121" fmla="*/ 400 h 1382"/>
              <a:gd name="T122" fmla="*/ 476 w 839"/>
              <a:gd name="T123" fmla="*/ 191 h 1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39" h="1382">
                <a:moveTo>
                  <a:pt x="258" y="124"/>
                </a:moveTo>
                <a:lnTo>
                  <a:pt x="258" y="124"/>
                </a:lnTo>
                <a:lnTo>
                  <a:pt x="249" y="137"/>
                </a:lnTo>
                <a:lnTo>
                  <a:pt x="243" y="148"/>
                </a:lnTo>
                <a:lnTo>
                  <a:pt x="238" y="154"/>
                </a:lnTo>
                <a:lnTo>
                  <a:pt x="238" y="154"/>
                </a:lnTo>
                <a:lnTo>
                  <a:pt x="232" y="168"/>
                </a:lnTo>
                <a:lnTo>
                  <a:pt x="229" y="178"/>
                </a:lnTo>
                <a:lnTo>
                  <a:pt x="226" y="188"/>
                </a:lnTo>
                <a:lnTo>
                  <a:pt x="226" y="188"/>
                </a:lnTo>
                <a:lnTo>
                  <a:pt x="225" y="199"/>
                </a:lnTo>
                <a:lnTo>
                  <a:pt x="225" y="207"/>
                </a:lnTo>
                <a:lnTo>
                  <a:pt x="226" y="216"/>
                </a:lnTo>
                <a:lnTo>
                  <a:pt x="226" y="216"/>
                </a:lnTo>
                <a:lnTo>
                  <a:pt x="225" y="225"/>
                </a:lnTo>
                <a:lnTo>
                  <a:pt x="224" y="234"/>
                </a:lnTo>
                <a:lnTo>
                  <a:pt x="224" y="243"/>
                </a:lnTo>
                <a:lnTo>
                  <a:pt x="224" y="243"/>
                </a:lnTo>
                <a:lnTo>
                  <a:pt x="225" y="255"/>
                </a:lnTo>
                <a:lnTo>
                  <a:pt x="228" y="266"/>
                </a:lnTo>
                <a:lnTo>
                  <a:pt x="231" y="275"/>
                </a:lnTo>
                <a:lnTo>
                  <a:pt x="232" y="278"/>
                </a:lnTo>
                <a:lnTo>
                  <a:pt x="233" y="278"/>
                </a:lnTo>
                <a:lnTo>
                  <a:pt x="204" y="278"/>
                </a:lnTo>
                <a:lnTo>
                  <a:pt x="179" y="286"/>
                </a:lnTo>
                <a:lnTo>
                  <a:pt x="179" y="286"/>
                </a:lnTo>
                <a:lnTo>
                  <a:pt x="163" y="281"/>
                </a:lnTo>
                <a:lnTo>
                  <a:pt x="152" y="279"/>
                </a:lnTo>
                <a:lnTo>
                  <a:pt x="144" y="278"/>
                </a:lnTo>
                <a:lnTo>
                  <a:pt x="144" y="278"/>
                </a:lnTo>
                <a:lnTo>
                  <a:pt x="143" y="279"/>
                </a:lnTo>
                <a:lnTo>
                  <a:pt x="142" y="281"/>
                </a:lnTo>
                <a:lnTo>
                  <a:pt x="141" y="287"/>
                </a:lnTo>
                <a:lnTo>
                  <a:pt x="139" y="296"/>
                </a:lnTo>
                <a:lnTo>
                  <a:pt x="139" y="296"/>
                </a:lnTo>
                <a:lnTo>
                  <a:pt x="105" y="343"/>
                </a:lnTo>
                <a:lnTo>
                  <a:pt x="105" y="343"/>
                </a:lnTo>
                <a:lnTo>
                  <a:pt x="75" y="388"/>
                </a:lnTo>
                <a:lnTo>
                  <a:pt x="43" y="440"/>
                </a:lnTo>
                <a:lnTo>
                  <a:pt x="43" y="440"/>
                </a:lnTo>
                <a:lnTo>
                  <a:pt x="39" y="448"/>
                </a:lnTo>
                <a:lnTo>
                  <a:pt x="39" y="455"/>
                </a:lnTo>
                <a:lnTo>
                  <a:pt x="39" y="462"/>
                </a:lnTo>
                <a:lnTo>
                  <a:pt x="40" y="469"/>
                </a:lnTo>
                <a:lnTo>
                  <a:pt x="40" y="469"/>
                </a:lnTo>
                <a:lnTo>
                  <a:pt x="40" y="475"/>
                </a:lnTo>
                <a:lnTo>
                  <a:pt x="38" y="481"/>
                </a:lnTo>
                <a:lnTo>
                  <a:pt x="37" y="490"/>
                </a:lnTo>
                <a:lnTo>
                  <a:pt x="37" y="494"/>
                </a:lnTo>
                <a:lnTo>
                  <a:pt x="38" y="502"/>
                </a:lnTo>
                <a:lnTo>
                  <a:pt x="38" y="502"/>
                </a:lnTo>
                <a:lnTo>
                  <a:pt x="40" y="511"/>
                </a:lnTo>
                <a:lnTo>
                  <a:pt x="40" y="512"/>
                </a:lnTo>
                <a:lnTo>
                  <a:pt x="42" y="513"/>
                </a:lnTo>
                <a:lnTo>
                  <a:pt x="45" y="515"/>
                </a:lnTo>
                <a:lnTo>
                  <a:pt x="49" y="517"/>
                </a:lnTo>
                <a:lnTo>
                  <a:pt x="52" y="522"/>
                </a:lnTo>
                <a:lnTo>
                  <a:pt x="52" y="522"/>
                </a:lnTo>
                <a:lnTo>
                  <a:pt x="61" y="531"/>
                </a:lnTo>
                <a:lnTo>
                  <a:pt x="64" y="535"/>
                </a:lnTo>
                <a:lnTo>
                  <a:pt x="64" y="535"/>
                </a:lnTo>
                <a:lnTo>
                  <a:pt x="70" y="536"/>
                </a:lnTo>
                <a:lnTo>
                  <a:pt x="70" y="536"/>
                </a:lnTo>
                <a:lnTo>
                  <a:pt x="77" y="540"/>
                </a:lnTo>
                <a:lnTo>
                  <a:pt x="85" y="543"/>
                </a:lnTo>
                <a:lnTo>
                  <a:pt x="93" y="549"/>
                </a:lnTo>
                <a:lnTo>
                  <a:pt x="73" y="561"/>
                </a:lnTo>
                <a:lnTo>
                  <a:pt x="73" y="561"/>
                </a:lnTo>
                <a:lnTo>
                  <a:pt x="56" y="596"/>
                </a:lnTo>
                <a:lnTo>
                  <a:pt x="43" y="624"/>
                </a:lnTo>
                <a:lnTo>
                  <a:pt x="37" y="639"/>
                </a:lnTo>
                <a:lnTo>
                  <a:pt x="33" y="650"/>
                </a:lnTo>
                <a:lnTo>
                  <a:pt x="33" y="650"/>
                </a:lnTo>
                <a:lnTo>
                  <a:pt x="29" y="661"/>
                </a:lnTo>
                <a:lnTo>
                  <a:pt x="24" y="672"/>
                </a:lnTo>
                <a:lnTo>
                  <a:pt x="12" y="692"/>
                </a:lnTo>
                <a:lnTo>
                  <a:pt x="6" y="703"/>
                </a:lnTo>
                <a:lnTo>
                  <a:pt x="2" y="712"/>
                </a:lnTo>
                <a:lnTo>
                  <a:pt x="0" y="721"/>
                </a:lnTo>
                <a:lnTo>
                  <a:pt x="0" y="725"/>
                </a:lnTo>
                <a:lnTo>
                  <a:pt x="1" y="730"/>
                </a:lnTo>
                <a:lnTo>
                  <a:pt x="1" y="730"/>
                </a:lnTo>
                <a:lnTo>
                  <a:pt x="2" y="734"/>
                </a:lnTo>
                <a:lnTo>
                  <a:pt x="6" y="739"/>
                </a:lnTo>
                <a:lnTo>
                  <a:pt x="15" y="746"/>
                </a:lnTo>
                <a:lnTo>
                  <a:pt x="27" y="754"/>
                </a:lnTo>
                <a:lnTo>
                  <a:pt x="42" y="760"/>
                </a:lnTo>
                <a:lnTo>
                  <a:pt x="67" y="771"/>
                </a:lnTo>
                <a:lnTo>
                  <a:pt x="77" y="774"/>
                </a:lnTo>
                <a:lnTo>
                  <a:pt x="77" y="774"/>
                </a:lnTo>
                <a:lnTo>
                  <a:pt x="33" y="980"/>
                </a:lnTo>
                <a:lnTo>
                  <a:pt x="33" y="980"/>
                </a:lnTo>
                <a:lnTo>
                  <a:pt x="31" y="993"/>
                </a:lnTo>
                <a:lnTo>
                  <a:pt x="30" y="1006"/>
                </a:lnTo>
                <a:lnTo>
                  <a:pt x="27" y="1030"/>
                </a:lnTo>
                <a:lnTo>
                  <a:pt x="26" y="1049"/>
                </a:lnTo>
                <a:lnTo>
                  <a:pt x="25" y="1058"/>
                </a:lnTo>
                <a:lnTo>
                  <a:pt x="23" y="1062"/>
                </a:lnTo>
                <a:lnTo>
                  <a:pt x="23" y="1062"/>
                </a:lnTo>
                <a:lnTo>
                  <a:pt x="23" y="1065"/>
                </a:lnTo>
                <a:lnTo>
                  <a:pt x="23" y="1066"/>
                </a:lnTo>
                <a:lnTo>
                  <a:pt x="24" y="1070"/>
                </a:lnTo>
                <a:lnTo>
                  <a:pt x="29" y="1073"/>
                </a:lnTo>
                <a:lnTo>
                  <a:pt x="35" y="1076"/>
                </a:lnTo>
                <a:lnTo>
                  <a:pt x="42" y="1078"/>
                </a:lnTo>
                <a:lnTo>
                  <a:pt x="50" y="1080"/>
                </a:lnTo>
                <a:lnTo>
                  <a:pt x="68" y="1083"/>
                </a:lnTo>
                <a:lnTo>
                  <a:pt x="68" y="1083"/>
                </a:lnTo>
                <a:lnTo>
                  <a:pt x="82" y="1083"/>
                </a:lnTo>
                <a:lnTo>
                  <a:pt x="94" y="1081"/>
                </a:lnTo>
                <a:lnTo>
                  <a:pt x="105" y="1080"/>
                </a:lnTo>
                <a:lnTo>
                  <a:pt x="112" y="1080"/>
                </a:lnTo>
                <a:lnTo>
                  <a:pt x="112" y="1080"/>
                </a:lnTo>
                <a:lnTo>
                  <a:pt x="121" y="1080"/>
                </a:lnTo>
                <a:lnTo>
                  <a:pt x="131" y="1080"/>
                </a:lnTo>
                <a:lnTo>
                  <a:pt x="142" y="1080"/>
                </a:lnTo>
                <a:lnTo>
                  <a:pt x="142" y="1080"/>
                </a:lnTo>
                <a:lnTo>
                  <a:pt x="174" y="1124"/>
                </a:lnTo>
                <a:lnTo>
                  <a:pt x="174" y="1124"/>
                </a:lnTo>
                <a:lnTo>
                  <a:pt x="175" y="1127"/>
                </a:lnTo>
                <a:lnTo>
                  <a:pt x="174" y="1131"/>
                </a:lnTo>
                <a:lnTo>
                  <a:pt x="170" y="1147"/>
                </a:lnTo>
                <a:lnTo>
                  <a:pt x="162" y="1182"/>
                </a:lnTo>
                <a:lnTo>
                  <a:pt x="162" y="1182"/>
                </a:lnTo>
                <a:lnTo>
                  <a:pt x="157" y="1199"/>
                </a:lnTo>
                <a:lnTo>
                  <a:pt x="154" y="1220"/>
                </a:lnTo>
                <a:lnTo>
                  <a:pt x="152" y="1230"/>
                </a:lnTo>
                <a:lnTo>
                  <a:pt x="154" y="1241"/>
                </a:lnTo>
                <a:lnTo>
                  <a:pt x="155" y="1251"/>
                </a:lnTo>
                <a:lnTo>
                  <a:pt x="160" y="1261"/>
                </a:lnTo>
                <a:lnTo>
                  <a:pt x="160" y="1261"/>
                </a:lnTo>
                <a:lnTo>
                  <a:pt x="162" y="1265"/>
                </a:lnTo>
                <a:lnTo>
                  <a:pt x="164" y="1268"/>
                </a:lnTo>
                <a:lnTo>
                  <a:pt x="168" y="1270"/>
                </a:lnTo>
                <a:lnTo>
                  <a:pt x="172" y="1270"/>
                </a:lnTo>
                <a:lnTo>
                  <a:pt x="175" y="1270"/>
                </a:lnTo>
                <a:lnTo>
                  <a:pt x="177" y="1268"/>
                </a:lnTo>
                <a:lnTo>
                  <a:pt x="185" y="1265"/>
                </a:lnTo>
                <a:lnTo>
                  <a:pt x="189" y="1259"/>
                </a:lnTo>
                <a:lnTo>
                  <a:pt x="194" y="1254"/>
                </a:lnTo>
                <a:lnTo>
                  <a:pt x="199" y="1248"/>
                </a:lnTo>
                <a:lnTo>
                  <a:pt x="199" y="1248"/>
                </a:lnTo>
                <a:lnTo>
                  <a:pt x="193" y="1265"/>
                </a:lnTo>
                <a:lnTo>
                  <a:pt x="191" y="1277"/>
                </a:lnTo>
                <a:lnTo>
                  <a:pt x="189" y="1283"/>
                </a:lnTo>
                <a:lnTo>
                  <a:pt x="189" y="1286"/>
                </a:lnTo>
                <a:lnTo>
                  <a:pt x="189" y="1286"/>
                </a:lnTo>
                <a:lnTo>
                  <a:pt x="188" y="1292"/>
                </a:lnTo>
                <a:lnTo>
                  <a:pt x="186" y="1301"/>
                </a:lnTo>
                <a:lnTo>
                  <a:pt x="183" y="1311"/>
                </a:lnTo>
                <a:lnTo>
                  <a:pt x="181" y="1323"/>
                </a:lnTo>
                <a:lnTo>
                  <a:pt x="181" y="1323"/>
                </a:lnTo>
                <a:lnTo>
                  <a:pt x="182" y="1332"/>
                </a:lnTo>
                <a:lnTo>
                  <a:pt x="182" y="1334"/>
                </a:lnTo>
                <a:lnTo>
                  <a:pt x="185" y="1335"/>
                </a:lnTo>
                <a:lnTo>
                  <a:pt x="189" y="1336"/>
                </a:lnTo>
                <a:lnTo>
                  <a:pt x="201" y="1337"/>
                </a:lnTo>
                <a:lnTo>
                  <a:pt x="201" y="1337"/>
                </a:lnTo>
                <a:lnTo>
                  <a:pt x="208" y="1339"/>
                </a:lnTo>
                <a:lnTo>
                  <a:pt x="217" y="1337"/>
                </a:lnTo>
                <a:lnTo>
                  <a:pt x="231" y="1335"/>
                </a:lnTo>
                <a:lnTo>
                  <a:pt x="242" y="1330"/>
                </a:lnTo>
                <a:lnTo>
                  <a:pt x="245" y="1328"/>
                </a:lnTo>
                <a:lnTo>
                  <a:pt x="249" y="1326"/>
                </a:lnTo>
                <a:lnTo>
                  <a:pt x="249" y="1326"/>
                </a:lnTo>
                <a:lnTo>
                  <a:pt x="250" y="1323"/>
                </a:lnTo>
                <a:lnTo>
                  <a:pt x="250" y="1321"/>
                </a:lnTo>
                <a:lnTo>
                  <a:pt x="249" y="1316"/>
                </a:lnTo>
                <a:lnTo>
                  <a:pt x="247" y="1311"/>
                </a:lnTo>
                <a:lnTo>
                  <a:pt x="243" y="1305"/>
                </a:lnTo>
                <a:lnTo>
                  <a:pt x="243" y="1305"/>
                </a:lnTo>
                <a:lnTo>
                  <a:pt x="242" y="1293"/>
                </a:lnTo>
                <a:lnTo>
                  <a:pt x="239" y="1276"/>
                </a:lnTo>
                <a:lnTo>
                  <a:pt x="236" y="1243"/>
                </a:lnTo>
                <a:lnTo>
                  <a:pt x="236" y="1243"/>
                </a:lnTo>
                <a:lnTo>
                  <a:pt x="236" y="1239"/>
                </a:lnTo>
                <a:lnTo>
                  <a:pt x="237" y="1235"/>
                </a:lnTo>
                <a:lnTo>
                  <a:pt x="241" y="1227"/>
                </a:lnTo>
                <a:lnTo>
                  <a:pt x="248" y="1215"/>
                </a:lnTo>
                <a:lnTo>
                  <a:pt x="256" y="1196"/>
                </a:lnTo>
                <a:lnTo>
                  <a:pt x="256" y="1196"/>
                </a:lnTo>
                <a:lnTo>
                  <a:pt x="278" y="1141"/>
                </a:lnTo>
                <a:lnTo>
                  <a:pt x="291" y="1106"/>
                </a:lnTo>
                <a:lnTo>
                  <a:pt x="291" y="1106"/>
                </a:lnTo>
                <a:lnTo>
                  <a:pt x="313" y="1106"/>
                </a:lnTo>
                <a:lnTo>
                  <a:pt x="339" y="1104"/>
                </a:lnTo>
                <a:lnTo>
                  <a:pt x="339" y="1104"/>
                </a:lnTo>
                <a:lnTo>
                  <a:pt x="341" y="1103"/>
                </a:lnTo>
                <a:lnTo>
                  <a:pt x="342" y="1099"/>
                </a:lnTo>
                <a:lnTo>
                  <a:pt x="343" y="1086"/>
                </a:lnTo>
                <a:lnTo>
                  <a:pt x="343" y="1046"/>
                </a:lnTo>
                <a:lnTo>
                  <a:pt x="345" y="999"/>
                </a:lnTo>
                <a:lnTo>
                  <a:pt x="348" y="980"/>
                </a:lnTo>
                <a:lnTo>
                  <a:pt x="350" y="966"/>
                </a:lnTo>
                <a:lnTo>
                  <a:pt x="350" y="966"/>
                </a:lnTo>
                <a:lnTo>
                  <a:pt x="354" y="946"/>
                </a:lnTo>
                <a:lnTo>
                  <a:pt x="359" y="910"/>
                </a:lnTo>
                <a:lnTo>
                  <a:pt x="370" y="815"/>
                </a:lnTo>
                <a:lnTo>
                  <a:pt x="382" y="724"/>
                </a:lnTo>
                <a:lnTo>
                  <a:pt x="386" y="694"/>
                </a:lnTo>
                <a:lnTo>
                  <a:pt x="388" y="686"/>
                </a:lnTo>
                <a:lnTo>
                  <a:pt x="390" y="683"/>
                </a:lnTo>
                <a:lnTo>
                  <a:pt x="390" y="683"/>
                </a:lnTo>
                <a:lnTo>
                  <a:pt x="394" y="680"/>
                </a:lnTo>
                <a:lnTo>
                  <a:pt x="401" y="675"/>
                </a:lnTo>
                <a:lnTo>
                  <a:pt x="419" y="660"/>
                </a:lnTo>
                <a:lnTo>
                  <a:pt x="419" y="660"/>
                </a:lnTo>
                <a:lnTo>
                  <a:pt x="422" y="658"/>
                </a:lnTo>
                <a:lnTo>
                  <a:pt x="424" y="654"/>
                </a:lnTo>
                <a:lnTo>
                  <a:pt x="428" y="643"/>
                </a:lnTo>
                <a:lnTo>
                  <a:pt x="430" y="631"/>
                </a:lnTo>
                <a:lnTo>
                  <a:pt x="432" y="618"/>
                </a:lnTo>
                <a:lnTo>
                  <a:pt x="434" y="596"/>
                </a:lnTo>
                <a:lnTo>
                  <a:pt x="434" y="586"/>
                </a:lnTo>
                <a:lnTo>
                  <a:pt x="434" y="586"/>
                </a:lnTo>
                <a:lnTo>
                  <a:pt x="441" y="587"/>
                </a:lnTo>
                <a:lnTo>
                  <a:pt x="449" y="587"/>
                </a:lnTo>
                <a:lnTo>
                  <a:pt x="461" y="586"/>
                </a:lnTo>
                <a:lnTo>
                  <a:pt x="461" y="586"/>
                </a:lnTo>
                <a:lnTo>
                  <a:pt x="481" y="584"/>
                </a:lnTo>
                <a:lnTo>
                  <a:pt x="486" y="584"/>
                </a:lnTo>
                <a:lnTo>
                  <a:pt x="484" y="611"/>
                </a:lnTo>
                <a:lnTo>
                  <a:pt x="484" y="611"/>
                </a:lnTo>
                <a:lnTo>
                  <a:pt x="463" y="669"/>
                </a:lnTo>
                <a:lnTo>
                  <a:pt x="447" y="717"/>
                </a:lnTo>
                <a:lnTo>
                  <a:pt x="441" y="739"/>
                </a:lnTo>
                <a:lnTo>
                  <a:pt x="437" y="755"/>
                </a:lnTo>
                <a:lnTo>
                  <a:pt x="437" y="755"/>
                </a:lnTo>
                <a:lnTo>
                  <a:pt x="432" y="783"/>
                </a:lnTo>
                <a:lnTo>
                  <a:pt x="426" y="831"/>
                </a:lnTo>
                <a:lnTo>
                  <a:pt x="413" y="967"/>
                </a:lnTo>
                <a:lnTo>
                  <a:pt x="394" y="1152"/>
                </a:lnTo>
                <a:lnTo>
                  <a:pt x="394" y="1152"/>
                </a:lnTo>
                <a:lnTo>
                  <a:pt x="474" y="1154"/>
                </a:lnTo>
                <a:lnTo>
                  <a:pt x="474" y="1154"/>
                </a:lnTo>
                <a:lnTo>
                  <a:pt x="492" y="1155"/>
                </a:lnTo>
                <a:lnTo>
                  <a:pt x="506" y="1158"/>
                </a:lnTo>
                <a:lnTo>
                  <a:pt x="517" y="1160"/>
                </a:lnTo>
                <a:lnTo>
                  <a:pt x="521" y="1161"/>
                </a:lnTo>
                <a:lnTo>
                  <a:pt x="521" y="1161"/>
                </a:lnTo>
                <a:lnTo>
                  <a:pt x="524" y="1165"/>
                </a:lnTo>
                <a:lnTo>
                  <a:pt x="531" y="1168"/>
                </a:lnTo>
                <a:lnTo>
                  <a:pt x="541" y="1174"/>
                </a:lnTo>
                <a:lnTo>
                  <a:pt x="546" y="1229"/>
                </a:lnTo>
                <a:lnTo>
                  <a:pt x="546" y="1253"/>
                </a:lnTo>
                <a:lnTo>
                  <a:pt x="546" y="1253"/>
                </a:lnTo>
                <a:lnTo>
                  <a:pt x="546" y="1264"/>
                </a:lnTo>
                <a:lnTo>
                  <a:pt x="546" y="1271"/>
                </a:lnTo>
                <a:lnTo>
                  <a:pt x="546" y="1276"/>
                </a:lnTo>
                <a:lnTo>
                  <a:pt x="546" y="1276"/>
                </a:lnTo>
                <a:lnTo>
                  <a:pt x="546" y="1278"/>
                </a:lnTo>
                <a:lnTo>
                  <a:pt x="544" y="1283"/>
                </a:lnTo>
                <a:lnTo>
                  <a:pt x="540" y="1295"/>
                </a:lnTo>
                <a:lnTo>
                  <a:pt x="532" y="1309"/>
                </a:lnTo>
                <a:lnTo>
                  <a:pt x="523" y="1323"/>
                </a:lnTo>
                <a:lnTo>
                  <a:pt x="523" y="1323"/>
                </a:lnTo>
                <a:lnTo>
                  <a:pt x="518" y="1329"/>
                </a:lnTo>
                <a:lnTo>
                  <a:pt x="513" y="1334"/>
                </a:lnTo>
                <a:lnTo>
                  <a:pt x="507" y="1339"/>
                </a:lnTo>
                <a:lnTo>
                  <a:pt x="501" y="1342"/>
                </a:lnTo>
                <a:lnTo>
                  <a:pt x="491" y="1347"/>
                </a:lnTo>
                <a:lnTo>
                  <a:pt x="481" y="1351"/>
                </a:lnTo>
                <a:lnTo>
                  <a:pt x="481" y="1351"/>
                </a:lnTo>
                <a:lnTo>
                  <a:pt x="478" y="1353"/>
                </a:lnTo>
                <a:lnTo>
                  <a:pt x="475" y="1355"/>
                </a:lnTo>
                <a:lnTo>
                  <a:pt x="474" y="1359"/>
                </a:lnTo>
                <a:lnTo>
                  <a:pt x="474" y="1364"/>
                </a:lnTo>
                <a:lnTo>
                  <a:pt x="475" y="1367"/>
                </a:lnTo>
                <a:lnTo>
                  <a:pt x="476" y="1371"/>
                </a:lnTo>
                <a:lnTo>
                  <a:pt x="480" y="1374"/>
                </a:lnTo>
                <a:lnTo>
                  <a:pt x="484" y="1378"/>
                </a:lnTo>
                <a:lnTo>
                  <a:pt x="484" y="1378"/>
                </a:lnTo>
                <a:lnTo>
                  <a:pt x="490" y="1379"/>
                </a:lnTo>
                <a:lnTo>
                  <a:pt x="496" y="1380"/>
                </a:lnTo>
                <a:lnTo>
                  <a:pt x="512" y="1382"/>
                </a:lnTo>
                <a:lnTo>
                  <a:pt x="529" y="1382"/>
                </a:lnTo>
                <a:lnTo>
                  <a:pt x="543" y="1380"/>
                </a:lnTo>
                <a:lnTo>
                  <a:pt x="543" y="1380"/>
                </a:lnTo>
                <a:lnTo>
                  <a:pt x="559" y="1379"/>
                </a:lnTo>
                <a:lnTo>
                  <a:pt x="579" y="1377"/>
                </a:lnTo>
                <a:lnTo>
                  <a:pt x="588" y="1374"/>
                </a:lnTo>
                <a:lnTo>
                  <a:pt x="598" y="1372"/>
                </a:lnTo>
                <a:lnTo>
                  <a:pt x="606" y="1368"/>
                </a:lnTo>
                <a:lnTo>
                  <a:pt x="612" y="1365"/>
                </a:lnTo>
                <a:lnTo>
                  <a:pt x="612" y="1365"/>
                </a:lnTo>
                <a:lnTo>
                  <a:pt x="617" y="1360"/>
                </a:lnTo>
                <a:lnTo>
                  <a:pt x="618" y="1355"/>
                </a:lnTo>
                <a:lnTo>
                  <a:pt x="619" y="1349"/>
                </a:lnTo>
                <a:lnTo>
                  <a:pt x="618" y="1345"/>
                </a:lnTo>
                <a:lnTo>
                  <a:pt x="617" y="1334"/>
                </a:lnTo>
                <a:lnTo>
                  <a:pt x="615" y="1328"/>
                </a:lnTo>
                <a:lnTo>
                  <a:pt x="615" y="1328"/>
                </a:lnTo>
                <a:lnTo>
                  <a:pt x="613" y="1321"/>
                </a:lnTo>
                <a:lnTo>
                  <a:pt x="609" y="1310"/>
                </a:lnTo>
                <a:lnTo>
                  <a:pt x="603" y="1291"/>
                </a:lnTo>
                <a:lnTo>
                  <a:pt x="603" y="1291"/>
                </a:lnTo>
                <a:lnTo>
                  <a:pt x="593" y="1243"/>
                </a:lnTo>
                <a:lnTo>
                  <a:pt x="600" y="1166"/>
                </a:lnTo>
                <a:lnTo>
                  <a:pt x="600" y="1166"/>
                </a:lnTo>
                <a:lnTo>
                  <a:pt x="608" y="1159"/>
                </a:lnTo>
                <a:lnTo>
                  <a:pt x="615" y="1153"/>
                </a:lnTo>
                <a:lnTo>
                  <a:pt x="625" y="1147"/>
                </a:lnTo>
                <a:lnTo>
                  <a:pt x="625" y="1147"/>
                </a:lnTo>
                <a:lnTo>
                  <a:pt x="631" y="1145"/>
                </a:lnTo>
                <a:lnTo>
                  <a:pt x="640" y="1142"/>
                </a:lnTo>
                <a:lnTo>
                  <a:pt x="658" y="1141"/>
                </a:lnTo>
                <a:lnTo>
                  <a:pt x="674" y="1140"/>
                </a:lnTo>
                <a:lnTo>
                  <a:pt x="684" y="1140"/>
                </a:lnTo>
                <a:lnTo>
                  <a:pt x="684" y="1140"/>
                </a:lnTo>
                <a:lnTo>
                  <a:pt x="685" y="1140"/>
                </a:lnTo>
                <a:lnTo>
                  <a:pt x="686" y="1141"/>
                </a:lnTo>
                <a:lnTo>
                  <a:pt x="686" y="1148"/>
                </a:lnTo>
                <a:lnTo>
                  <a:pt x="687" y="1168"/>
                </a:lnTo>
                <a:lnTo>
                  <a:pt x="685" y="1190"/>
                </a:lnTo>
                <a:lnTo>
                  <a:pt x="684" y="1198"/>
                </a:lnTo>
                <a:lnTo>
                  <a:pt x="681" y="1204"/>
                </a:lnTo>
                <a:lnTo>
                  <a:pt x="681" y="1204"/>
                </a:lnTo>
                <a:lnTo>
                  <a:pt x="678" y="1214"/>
                </a:lnTo>
                <a:lnTo>
                  <a:pt x="675" y="1227"/>
                </a:lnTo>
                <a:lnTo>
                  <a:pt x="673" y="1240"/>
                </a:lnTo>
                <a:lnTo>
                  <a:pt x="672" y="1248"/>
                </a:lnTo>
                <a:lnTo>
                  <a:pt x="672" y="1248"/>
                </a:lnTo>
                <a:lnTo>
                  <a:pt x="669" y="1265"/>
                </a:lnTo>
                <a:lnTo>
                  <a:pt x="665" y="1286"/>
                </a:lnTo>
                <a:lnTo>
                  <a:pt x="665" y="1286"/>
                </a:lnTo>
                <a:lnTo>
                  <a:pt x="662" y="1291"/>
                </a:lnTo>
                <a:lnTo>
                  <a:pt x="658" y="1296"/>
                </a:lnTo>
                <a:lnTo>
                  <a:pt x="648" y="1307"/>
                </a:lnTo>
                <a:lnTo>
                  <a:pt x="643" y="1312"/>
                </a:lnTo>
                <a:lnTo>
                  <a:pt x="640" y="1317"/>
                </a:lnTo>
                <a:lnTo>
                  <a:pt x="637" y="1323"/>
                </a:lnTo>
                <a:lnTo>
                  <a:pt x="637" y="1328"/>
                </a:lnTo>
                <a:lnTo>
                  <a:pt x="637" y="1328"/>
                </a:lnTo>
                <a:lnTo>
                  <a:pt x="640" y="1332"/>
                </a:lnTo>
                <a:lnTo>
                  <a:pt x="643" y="1334"/>
                </a:lnTo>
                <a:lnTo>
                  <a:pt x="649" y="1334"/>
                </a:lnTo>
                <a:lnTo>
                  <a:pt x="656" y="1334"/>
                </a:lnTo>
                <a:lnTo>
                  <a:pt x="673" y="1330"/>
                </a:lnTo>
                <a:lnTo>
                  <a:pt x="694" y="1328"/>
                </a:lnTo>
                <a:lnTo>
                  <a:pt x="694" y="1328"/>
                </a:lnTo>
                <a:lnTo>
                  <a:pt x="712" y="1326"/>
                </a:lnTo>
                <a:lnTo>
                  <a:pt x="723" y="1322"/>
                </a:lnTo>
                <a:lnTo>
                  <a:pt x="730" y="1318"/>
                </a:lnTo>
                <a:lnTo>
                  <a:pt x="736" y="1312"/>
                </a:lnTo>
                <a:lnTo>
                  <a:pt x="736" y="1312"/>
                </a:lnTo>
                <a:lnTo>
                  <a:pt x="739" y="1310"/>
                </a:lnTo>
                <a:lnTo>
                  <a:pt x="740" y="1307"/>
                </a:lnTo>
                <a:lnTo>
                  <a:pt x="741" y="1303"/>
                </a:lnTo>
                <a:lnTo>
                  <a:pt x="740" y="1299"/>
                </a:lnTo>
                <a:lnTo>
                  <a:pt x="739" y="1289"/>
                </a:lnTo>
                <a:lnTo>
                  <a:pt x="736" y="1273"/>
                </a:lnTo>
                <a:lnTo>
                  <a:pt x="736" y="1273"/>
                </a:lnTo>
                <a:lnTo>
                  <a:pt x="734" y="1199"/>
                </a:lnTo>
                <a:lnTo>
                  <a:pt x="734" y="1199"/>
                </a:lnTo>
                <a:lnTo>
                  <a:pt x="731" y="1165"/>
                </a:lnTo>
                <a:lnTo>
                  <a:pt x="731" y="1140"/>
                </a:lnTo>
                <a:lnTo>
                  <a:pt x="733" y="1131"/>
                </a:lnTo>
                <a:lnTo>
                  <a:pt x="733" y="1128"/>
                </a:lnTo>
                <a:lnTo>
                  <a:pt x="734" y="1127"/>
                </a:lnTo>
                <a:lnTo>
                  <a:pt x="734" y="1127"/>
                </a:lnTo>
                <a:lnTo>
                  <a:pt x="761" y="1110"/>
                </a:lnTo>
                <a:lnTo>
                  <a:pt x="761" y="1110"/>
                </a:lnTo>
                <a:lnTo>
                  <a:pt x="789" y="1093"/>
                </a:lnTo>
                <a:lnTo>
                  <a:pt x="802" y="1085"/>
                </a:lnTo>
                <a:lnTo>
                  <a:pt x="806" y="1083"/>
                </a:lnTo>
                <a:lnTo>
                  <a:pt x="808" y="1080"/>
                </a:lnTo>
                <a:lnTo>
                  <a:pt x="808" y="1080"/>
                </a:lnTo>
                <a:lnTo>
                  <a:pt x="810" y="1072"/>
                </a:lnTo>
                <a:lnTo>
                  <a:pt x="811" y="1055"/>
                </a:lnTo>
                <a:lnTo>
                  <a:pt x="814" y="1030"/>
                </a:lnTo>
                <a:lnTo>
                  <a:pt x="816" y="996"/>
                </a:lnTo>
                <a:lnTo>
                  <a:pt x="816" y="996"/>
                </a:lnTo>
                <a:lnTo>
                  <a:pt x="815" y="971"/>
                </a:lnTo>
                <a:lnTo>
                  <a:pt x="814" y="939"/>
                </a:lnTo>
                <a:lnTo>
                  <a:pt x="808" y="864"/>
                </a:lnTo>
                <a:lnTo>
                  <a:pt x="798" y="758"/>
                </a:lnTo>
                <a:lnTo>
                  <a:pt x="798" y="758"/>
                </a:lnTo>
                <a:lnTo>
                  <a:pt x="796" y="727"/>
                </a:lnTo>
                <a:lnTo>
                  <a:pt x="796" y="715"/>
                </a:lnTo>
                <a:lnTo>
                  <a:pt x="797" y="710"/>
                </a:lnTo>
                <a:lnTo>
                  <a:pt x="798" y="708"/>
                </a:lnTo>
                <a:lnTo>
                  <a:pt x="798" y="708"/>
                </a:lnTo>
                <a:lnTo>
                  <a:pt x="804" y="704"/>
                </a:lnTo>
                <a:lnTo>
                  <a:pt x="811" y="702"/>
                </a:lnTo>
                <a:lnTo>
                  <a:pt x="818" y="697"/>
                </a:lnTo>
                <a:lnTo>
                  <a:pt x="822" y="694"/>
                </a:lnTo>
                <a:lnTo>
                  <a:pt x="826" y="690"/>
                </a:lnTo>
                <a:lnTo>
                  <a:pt x="826" y="690"/>
                </a:lnTo>
                <a:lnTo>
                  <a:pt x="827" y="686"/>
                </a:lnTo>
                <a:lnTo>
                  <a:pt x="827" y="681"/>
                </a:lnTo>
                <a:lnTo>
                  <a:pt x="824" y="678"/>
                </a:lnTo>
                <a:lnTo>
                  <a:pt x="821" y="674"/>
                </a:lnTo>
                <a:lnTo>
                  <a:pt x="814" y="669"/>
                </a:lnTo>
                <a:lnTo>
                  <a:pt x="810" y="668"/>
                </a:lnTo>
                <a:lnTo>
                  <a:pt x="810" y="668"/>
                </a:lnTo>
                <a:lnTo>
                  <a:pt x="820" y="658"/>
                </a:lnTo>
                <a:lnTo>
                  <a:pt x="828" y="647"/>
                </a:lnTo>
                <a:lnTo>
                  <a:pt x="835" y="636"/>
                </a:lnTo>
                <a:lnTo>
                  <a:pt x="835" y="636"/>
                </a:lnTo>
                <a:lnTo>
                  <a:pt x="837" y="628"/>
                </a:lnTo>
                <a:lnTo>
                  <a:pt x="839" y="618"/>
                </a:lnTo>
                <a:lnTo>
                  <a:pt x="839" y="608"/>
                </a:lnTo>
                <a:lnTo>
                  <a:pt x="837" y="596"/>
                </a:lnTo>
                <a:lnTo>
                  <a:pt x="835" y="575"/>
                </a:lnTo>
                <a:lnTo>
                  <a:pt x="833" y="566"/>
                </a:lnTo>
                <a:lnTo>
                  <a:pt x="833" y="566"/>
                </a:lnTo>
                <a:lnTo>
                  <a:pt x="831" y="552"/>
                </a:lnTo>
                <a:lnTo>
                  <a:pt x="827" y="516"/>
                </a:lnTo>
                <a:lnTo>
                  <a:pt x="823" y="494"/>
                </a:lnTo>
                <a:lnTo>
                  <a:pt x="820" y="472"/>
                </a:lnTo>
                <a:lnTo>
                  <a:pt x="814" y="449"/>
                </a:lnTo>
                <a:lnTo>
                  <a:pt x="808" y="430"/>
                </a:lnTo>
                <a:lnTo>
                  <a:pt x="808" y="430"/>
                </a:lnTo>
                <a:lnTo>
                  <a:pt x="802" y="413"/>
                </a:lnTo>
                <a:lnTo>
                  <a:pt x="796" y="399"/>
                </a:lnTo>
                <a:lnTo>
                  <a:pt x="784" y="378"/>
                </a:lnTo>
                <a:lnTo>
                  <a:pt x="777" y="365"/>
                </a:lnTo>
                <a:lnTo>
                  <a:pt x="774" y="361"/>
                </a:lnTo>
                <a:lnTo>
                  <a:pt x="773" y="358"/>
                </a:lnTo>
                <a:lnTo>
                  <a:pt x="773" y="358"/>
                </a:lnTo>
                <a:lnTo>
                  <a:pt x="773" y="354"/>
                </a:lnTo>
                <a:lnTo>
                  <a:pt x="770" y="349"/>
                </a:lnTo>
                <a:lnTo>
                  <a:pt x="762" y="338"/>
                </a:lnTo>
                <a:lnTo>
                  <a:pt x="743" y="316"/>
                </a:lnTo>
                <a:lnTo>
                  <a:pt x="743" y="316"/>
                </a:lnTo>
                <a:lnTo>
                  <a:pt x="739" y="308"/>
                </a:lnTo>
                <a:lnTo>
                  <a:pt x="735" y="299"/>
                </a:lnTo>
                <a:lnTo>
                  <a:pt x="727" y="275"/>
                </a:lnTo>
                <a:lnTo>
                  <a:pt x="727" y="275"/>
                </a:lnTo>
                <a:lnTo>
                  <a:pt x="719" y="257"/>
                </a:lnTo>
                <a:lnTo>
                  <a:pt x="715" y="238"/>
                </a:lnTo>
                <a:lnTo>
                  <a:pt x="709" y="218"/>
                </a:lnTo>
                <a:lnTo>
                  <a:pt x="803" y="231"/>
                </a:lnTo>
                <a:lnTo>
                  <a:pt x="714" y="107"/>
                </a:lnTo>
                <a:lnTo>
                  <a:pt x="649" y="69"/>
                </a:lnTo>
                <a:lnTo>
                  <a:pt x="649" y="69"/>
                </a:lnTo>
                <a:lnTo>
                  <a:pt x="640" y="67"/>
                </a:lnTo>
                <a:lnTo>
                  <a:pt x="603" y="55"/>
                </a:lnTo>
                <a:lnTo>
                  <a:pt x="603" y="55"/>
                </a:lnTo>
                <a:lnTo>
                  <a:pt x="573" y="44"/>
                </a:lnTo>
                <a:lnTo>
                  <a:pt x="544" y="31"/>
                </a:lnTo>
                <a:lnTo>
                  <a:pt x="513" y="18"/>
                </a:lnTo>
                <a:lnTo>
                  <a:pt x="513" y="18"/>
                </a:lnTo>
                <a:lnTo>
                  <a:pt x="471" y="12"/>
                </a:lnTo>
                <a:lnTo>
                  <a:pt x="437" y="9"/>
                </a:lnTo>
                <a:lnTo>
                  <a:pt x="425" y="7"/>
                </a:lnTo>
                <a:lnTo>
                  <a:pt x="417" y="7"/>
                </a:lnTo>
                <a:lnTo>
                  <a:pt x="417" y="7"/>
                </a:lnTo>
                <a:lnTo>
                  <a:pt x="390" y="7"/>
                </a:lnTo>
                <a:lnTo>
                  <a:pt x="343" y="5"/>
                </a:lnTo>
                <a:lnTo>
                  <a:pt x="281" y="0"/>
                </a:lnTo>
                <a:lnTo>
                  <a:pt x="160" y="75"/>
                </a:lnTo>
                <a:lnTo>
                  <a:pt x="258" y="124"/>
                </a:lnTo>
                <a:close/>
                <a:moveTo>
                  <a:pt x="348" y="154"/>
                </a:moveTo>
                <a:lnTo>
                  <a:pt x="467" y="188"/>
                </a:lnTo>
                <a:lnTo>
                  <a:pt x="424" y="353"/>
                </a:lnTo>
                <a:lnTo>
                  <a:pt x="424" y="353"/>
                </a:lnTo>
                <a:lnTo>
                  <a:pt x="424" y="353"/>
                </a:lnTo>
                <a:lnTo>
                  <a:pt x="419" y="354"/>
                </a:lnTo>
                <a:lnTo>
                  <a:pt x="415" y="355"/>
                </a:lnTo>
                <a:lnTo>
                  <a:pt x="410" y="358"/>
                </a:lnTo>
                <a:lnTo>
                  <a:pt x="405" y="360"/>
                </a:lnTo>
                <a:lnTo>
                  <a:pt x="405" y="360"/>
                </a:lnTo>
                <a:lnTo>
                  <a:pt x="400" y="355"/>
                </a:lnTo>
                <a:lnTo>
                  <a:pt x="387" y="343"/>
                </a:lnTo>
                <a:lnTo>
                  <a:pt x="387" y="343"/>
                </a:lnTo>
                <a:lnTo>
                  <a:pt x="365" y="325"/>
                </a:lnTo>
                <a:lnTo>
                  <a:pt x="350" y="316"/>
                </a:lnTo>
                <a:lnTo>
                  <a:pt x="350" y="316"/>
                </a:lnTo>
                <a:lnTo>
                  <a:pt x="347" y="316"/>
                </a:lnTo>
                <a:lnTo>
                  <a:pt x="343" y="315"/>
                </a:lnTo>
                <a:lnTo>
                  <a:pt x="339" y="313"/>
                </a:lnTo>
                <a:lnTo>
                  <a:pt x="339" y="313"/>
                </a:lnTo>
                <a:lnTo>
                  <a:pt x="324" y="302"/>
                </a:lnTo>
                <a:lnTo>
                  <a:pt x="311" y="293"/>
                </a:lnTo>
                <a:lnTo>
                  <a:pt x="313" y="288"/>
                </a:lnTo>
                <a:lnTo>
                  <a:pt x="313" y="288"/>
                </a:lnTo>
                <a:lnTo>
                  <a:pt x="325" y="278"/>
                </a:lnTo>
                <a:lnTo>
                  <a:pt x="325" y="278"/>
                </a:lnTo>
                <a:lnTo>
                  <a:pt x="329" y="273"/>
                </a:lnTo>
                <a:lnTo>
                  <a:pt x="334" y="263"/>
                </a:lnTo>
                <a:lnTo>
                  <a:pt x="337" y="250"/>
                </a:lnTo>
                <a:lnTo>
                  <a:pt x="337" y="250"/>
                </a:lnTo>
                <a:lnTo>
                  <a:pt x="339" y="252"/>
                </a:lnTo>
                <a:lnTo>
                  <a:pt x="342" y="252"/>
                </a:lnTo>
                <a:lnTo>
                  <a:pt x="344" y="250"/>
                </a:lnTo>
                <a:lnTo>
                  <a:pt x="347" y="249"/>
                </a:lnTo>
                <a:lnTo>
                  <a:pt x="348" y="247"/>
                </a:lnTo>
                <a:lnTo>
                  <a:pt x="350" y="243"/>
                </a:lnTo>
                <a:lnTo>
                  <a:pt x="350" y="243"/>
                </a:lnTo>
                <a:lnTo>
                  <a:pt x="354" y="230"/>
                </a:lnTo>
                <a:lnTo>
                  <a:pt x="355" y="223"/>
                </a:lnTo>
                <a:lnTo>
                  <a:pt x="355" y="213"/>
                </a:lnTo>
                <a:lnTo>
                  <a:pt x="355" y="213"/>
                </a:lnTo>
                <a:lnTo>
                  <a:pt x="355" y="203"/>
                </a:lnTo>
                <a:lnTo>
                  <a:pt x="355" y="192"/>
                </a:lnTo>
                <a:lnTo>
                  <a:pt x="355" y="177"/>
                </a:lnTo>
                <a:lnTo>
                  <a:pt x="355" y="177"/>
                </a:lnTo>
                <a:lnTo>
                  <a:pt x="354" y="171"/>
                </a:lnTo>
                <a:lnTo>
                  <a:pt x="351" y="162"/>
                </a:lnTo>
                <a:lnTo>
                  <a:pt x="348" y="154"/>
                </a:lnTo>
                <a:lnTo>
                  <a:pt x="348" y="154"/>
                </a:lnTo>
                <a:close/>
                <a:moveTo>
                  <a:pt x="476" y="191"/>
                </a:moveTo>
                <a:lnTo>
                  <a:pt x="541" y="209"/>
                </a:lnTo>
                <a:lnTo>
                  <a:pt x="541" y="209"/>
                </a:lnTo>
                <a:lnTo>
                  <a:pt x="540" y="210"/>
                </a:lnTo>
                <a:lnTo>
                  <a:pt x="535" y="215"/>
                </a:lnTo>
                <a:lnTo>
                  <a:pt x="530" y="223"/>
                </a:lnTo>
                <a:lnTo>
                  <a:pt x="528" y="229"/>
                </a:lnTo>
                <a:lnTo>
                  <a:pt x="525" y="236"/>
                </a:lnTo>
                <a:lnTo>
                  <a:pt x="525" y="236"/>
                </a:lnTo>
                <a:lnTo>
                  <a:pt x="524" y="244"/>
                </a:lnTo>
                <a:lnTo>
                  <a:pt x="523" y="253"/>
                </a:lnTo>
                <a:lnTo>
                  <a:pt x="523" y="268"/>
                </a:lnTo>
                <a:lnTo>
                  <a:pt x="523" y="280"/>
                </a:lnTo>
                <a:lnTo>
                  <a:pt x="523" y="286"/>
                </a:lnTo>
                <a:lnTo>
                  <a:pt x="523" y="286"/>
                </a:lnTo>
                <a:lnTo>
                  <a:pt x="523" y="290"/>
                </a:lnTo>
                <a:lnTo>
                  <a:pt x="523" y="297"/>
                </a:lnTo>
                <a:lnTo>
                  <a:pt x="522" y="304"/>
                </a:lnTo>
                <a:lnTo>
                  <a:pt x="521" y="308"/>
                </a:lnTo>
                <a:lnTo>
                  <a:pt x="521" y="308"/>
                </a:lnTo>
                <a:lnTo>
                  <a:pt x="518" y="317"/>
                </a:lnTo>
                <a:lnTo>
                  <a:pt x="513" y="334"/>
                </a:lnTo>
                <a:lnTo>
                  <a:pt x="507" y="350"/>
                </a:lnTo>
                <a:lnTo>
                  <a:pt x="504" y="360"/>
                </a:lnTo>
                <a:lnTo>
                  <a:pt x="504" y="360"/>
                </a:lnTo>
                <a:lnTo>
                  <a:pt x="496" y="374"/>
                </a:lnTo>
                <a:lnTo>
                  <a:pt x="482" y="399"/>
                </a:lnTo>
                <a:lnTo>
                  <a:pt x="463" y="437"/>
                </a:lnTo>
                <a:lnTo>
                  <a:pt x="463" y="437"/>
                </a:lnTo>
                <a:lnTo>
                  <a:pt x="431" y="506"/>
                </a:lnTo>
                <a:lnTo>
                  <a:pt x="419" y="456"/>
                </a:lnTo>
                <a:lnTo>
                  <a:pt x="419" y="456"/>
                </a:lnTo>
                <a:lnTo>
                  <a:pt x="428" y="456"/>
                </a:lnTo>
                <a:lnTo>
                  <a:pt x="435" y="455"/>
                </a:lnTo>
                <a:lnTo>
                  <a:pt x="437" y="454"/>
                </a:lnTo>
                <a:lnTo>
                  <a:pt x="440" y="452"/>
                </a:lnTo>
                <a:lnTo>
                  <a:pt x="440" y="452"/>
                </a:lnTo>
                <a:lnTo>
                  <a:pt x="443" y="447"/>
                </a:lnTo>
                <a:lnTo>
                  <a:pt x="449" y="440"/>
                </a:lnTo>
                <a:lnTo>
                  <a:pt x="454" y="433"/>
                </a:lnTo>
                <a:lnTo>
                  <a:pt x="456" y="429"/>
                </a:lnTo>
                <a:lnTo>
                  <a:pt x="456" y="427"/>
                </a:lnTo>
                <a:lnTo>
                  <a:pt x="456" y="427"/>
                </a:lnTo>
                <a:lnTo>
                  <a:pt x="457" y="415"/>
                </a:lnTo>
                <a:lnTo>
                  <a:pt x="459" y="406"/>
                </a:lnTo>
                <a:lnTo>
                  <a:pt x="459" y="400"/>
                </a:lnTo>
                <a:lnTo>
                  <a:pt x="459" y="400"/>
                </a:lnTo>
                <a:lnTo>
                  <a:pt x="457" y="396"/>
                </a:lnTo>
                <a:lnTo>
                  <a:pt x="455" y="391"/>
                </a:lnTo>
                <a:lnTo>
                  <a:pt x="449" y="378"/>
                </a:lnTo>
                <a:lnTo>
                  <a:pt x="440" y="362"/>
                </a:lnTo>
                <a:lnTo>
                  <a:pt x="440" y="362"/>
                </a:lnTo>
                <a:lnTo>
                  <a:pt x="437" y="361"/>
                </a:lnTo>
                <a:lnTo>
                  <a:pt x="432" y="356"/>
                </a:lnTo>
                <a:lnTo>
                  <a:pt x="432" y="356"/>
                </a:lnTo>
                <a:lnTo>
                  <a:pt x="476" y="191"/>
                </a:lnTo>
                <a:lnTo>
                  <a:pt x="476" y="19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2">
            <a:extLst>
              <a:ext uri="{FF2B5EF4-FFF2-40B4-BE49-F238E27FC236}">
                <a16:creationId xmlns:a16="http://schemas.microsoft.com/office/drawing/2014/main" id="{FDE8D13A-C3BA-4C31-BEFC-FF322EB28B93}"/>
              </a:ext>
            </a:extLst>
          </p:cNvPr>
          <p:cNvSpPr>
            <a:spLocks noEditPoints="1"/>
          </p:cNvSpPr>
          <p:nvPr/>
        </p:nvSpPr>
        <p:spPr bwMode="auto">
          <a:xfrm>
            <a:off x="8103350" y="851749"/>
            <a:ext cx="1075062" cy="1587238"/>
          </a:xfrm>
          <a:custGeom>
            <a:avLst/>
            <a:gdLst>
              <a:gd name="T0" fmla="*/ 39 w 848"/>
              <a:gd name="T1" fmla="*/ 219 h 1252"/>
              <a:gd name="T2" fmla="*/ 188 w 848"/>
              <a:gd name="T3" fmla="*/ 241 h 1252"/>
              <a:gd name="T4" fmla="*/ 341 w 848"/>
              <a:gd name="T5" fmla="*/ 452 h 1252"/>
              <a:gd name="T6" fmla="*/ 322 w 848"/>
              <a:gd name="T7" fmla="*/ 489 h 1252"/>
              <a:gd name="T8" fmla="*/ 331 w 848"/>
              <a:gd name="T9" fmla="*/ 513 h 1252"/>
              <a:gd name="T10" fmla="*/ 328 w 848"/>
              <a:gd name="T11" fmla="*/ 618 h 1252"/>
              <a:gd name="T12" fmla="*/ 261 w 848"/>
              <a:gd name="T13" fmla="*/ 656 h 1252"/>
              <a:gd name="T14" fmla="*/ 244 w 848"/>
              <a:gd name="T15" fmla="*/ 691 h 1252"/>
              <a:gd name="T16" fmla="*/ 260 w 848"/>
              <a:gd name="T17" fmla="*/ 688 h 1252"/>
              <a:gd name="T18" fmla="*/ 263 w 848"/>
              <a:gd name="T19" fmla="*/ 707 h 1252"/>
              <a:gd name="T20" fmla="*/ 275 w 848"/>
              <a:gd name="T21" fmla="*/ 710 h 1252"/>
              <a:gd name="T22" fmla="*/ 305 w 848"/>
              <a:gd name="T23" fmla="*/ 683 h 1252"/>
              <a:gd name="T24" fmla="*/ 347 w 848"/>
              <a:gd name="T25" fmla="*/ 658 h 1252"/>
              <a:gd name="T26" fmla="*/ 386 w 848"/>
              <a:gd name="T27" fmla="*/ 722 h 1252"/>
              <a:gd name="T28" fmla="*/ 361 w 848"/>
              <a:gd name="T29" fmla="*/ 853 h 1252"/>
              <a:gd name="T30" fmla="*/ 333 w 848"/>
              <a:gd name="T31" fmla="*/ 953 h 1252"/>
              <a:gd name="T32" fmla="*/ 355 w 848"/>
              <a:gd name="T33" fmla="*/ 1159 h 1252"/>
              <a:gd name="T34" fmla="*/ 344 w 848"/>
              <a:gd name="T35" fmla="*/ 1181 h 1252"/>
              <a:gd name="T36" fmla="*/ 283 w 848"/>
              <a:gd name="T37" fmla="*/ 1209 h 1252"/>
              <a:gd name="T38" fmla="*/ 257 w 848"/>
              <a:gd name="T39" fmla="*/ 1236 h 1252"/>
              <a:gd name="T40" fmla="*/ 357 w 848"/>
              <a:gd name="T41" fmla="*/ 1252 h 1252"/>
              <a:gd name="T42" fmla="*/ 444 w 848"/>
              <a:gd name="T43" fmla="*/ 1242 h 1252"/>
              <a:gd name="T44" fmla="*/ 449 w 848"/>
              <a:gd name="T45" fmla="*/ 1209 h 1252"/>
              <a:gd name="T46" fmla="*/ 426 w 848"/>
              <a:gd name="T47" fmla="*/ 1102 h 1252"/>
              <a:gd name="T48" fmla="*/ 424 w 848"/>
              <a:gd name="T49" fmla="*/ 949 h 1252"/>
              <a:gd name="T50" fmla="*/ 504 w 848"/>
              <a:gd name="T51" fmla="*/ 949 h 1252"/>
              <a:gd name="T52" fmla="*/ 530 w 848"/>
              <a:gd name="T53" fmla="*/ 995 h 1252"/>
              <a:gd name="T54" fmla="*/ 741 w 848"/>
              <a:gd name="T55" fmla="*/ 1121 h 1252"/>
              <a:gd name="T56" fmla="*/ 749 w 848"/>
              <a:gd name="T57" fmla="*/ 1157 h 1252"/>
              <a:gd name="T58" fmla="*/ 737 w 848"/>
              <a:gd name="T59" fmla="*/ 1215 h 1252"/>
              <a:gd name="T60" fmla="*/ 755 w 848"/>
              <a:gd name="T61" fmla="*/ 1225 h 1252"/>
              <a:gd name="T62" fmla="*/ 806 w 848"/>
              <a:gd name="T63" fmla="*/ 1166 h 1252"/>
              <a:gd name="T64" fmla="*/ 845 w 848"/>
              <a:gd name="T65" fmla="*/ 1100 h 1252"/>
              <a:gd name="T66" fmla="*/ 822 w 848"/>
              <a:gd name="T67" fmla="*/ 1066 h 1252"/>
              <a:gd name="T68" fmla="*/ 786 w 848"/>
              <a:gd name="T69" fmla="*/ 1057 h 1252"/>
              <a:gd name="T70" fmla="*/ 760 w 848"/>
              <a:gd name="T71" fmla="*/ 1044 h 1252"/>
              <a:gd name="T72" fmla="*/ 587 w 848"/>
              <a:gd name="T73" fmla="*/ 847 h 1252"/>
              <a:gd name="T74" fmla="*/ 618 w 848"/>
              <a:gd name="T75" fmla="*/ 818 h 1252"/>
              <a:gd name="T76" fmla="*/ 623 w 848"/>
              <a:gd name="T77" fmla="*/ 777 h 1252"/>
              <a:gd name="T78" fmla="*/ 655 w 848"/>
              <a:gd name="T79" fmla="*/ 760 h 1252"/>
              <a:gd name="T80" fmla="*/ 708 w 848"/>
              <a:gd name="T81" fmla="*/ 727 h 1252"/>
              <a:gd name="T82" fmla="*/ 747 w 848"/>
              <a:gd name="T83" fmla="*/ 676 h 1252"/>
              <a:gd name="T84" fmla="*/ 722 w 848"/>
              <a:gd name="T85" fmla="*/ 610 h 1252"/>
              <a:gd name="T86" fmla="*/ 685 w 848"/>
              <a:gd name="T87" fmla="*/ 488 h 1252"/>
              <a:gd name="T88" fmla="*/ 638 w 848"/>
              <a:gd name="T89" fmla="*/ 432 h 1252"/>
              <a:gd name="T90" fmla="*/ 606 w 848"/>
              <a:gd name="T91" fmla="*/ 422 h 1252"/>
              <a:gd name="T92" fmla="*/ 548 w 848"/>
              <a:gd name="T93" fmla="*/ 315 h 1252"/>
              <a:gd name="T94" fmla="*/ 540 w 848"/>
              <a:gd name="T95" fmla="*/ 256 h 1252"/>
              <a:gd name="T96" fmla="*/ 648 w 848"/>
              <a:gd name="T97" fmla="*/ 244 h 1252"/>
              <a:gd name="T98" fmla="*/ 613 w 848"/>
              <a:gd name="T99" fmla="*/ 137 h 1252"/>
              <a:gd name="T100" fmla="*/ 494 w 848"/>
              <a:gd name="T101" fmla="*/ 54 h 1252"/>
              <a:gd name="T102" fmla="*/ 367 w 848"/>
              <a:gd name="T103" fmla="*/ 2 h 1252"/>
              <a:gd name="T104" fmla="*/ 355 w 848"/>
              <a:gd name="T105" fmla="*/ 15 h 1252"/>
              <a:gd name="T106" fmla="*/ 200 w 848"/>
              <a:gd name="T107" fmla="*/ 51 h 1252"/>
              <a:gd name="T108" fmla="*/ 56 w 848"/>
              <a:gd name="T109" fmla="*/ 152 h 1252"/>
              <a:gd name="T110" fmla="*/ 376 w 848"/>
              <a:gd name="T111" fmla="*/ 256 h 1252"/>
              <a:gd name="T112" fmla="*/ 399 w 848"/>
              <a:gd name="T113" fmla="*/ 292 h 1252"/>
              <a:gd name="T114" fmla="*/ 430 w 848"/>
              <a:gd name="T115" fmla="*/ 328 h 1252"/>
              <a:gd name="T116" fmla="*/ 412 w 848"/>
              <a:gd name="T117" fmla="*/ 434 h 1252"/>
              <a:gd name="T118" fmla="*/ 397 w 848"/>
              <a:gd name="T119" fmla="*/ 489 h 1252"/>
              <a:gd name="T120" fmla="*/ 379 w 848"/>
              <a:gd name="T121" fmla="*/ 478 h 1252"/>
              <a:gd name="T122" fmla="*/ 363 w 848"/>
              <a:gd name="T123" fmla="*/ 452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48" h="1252">
                <a:moveTo>
                  <a:pt x="0" y="209"/>
                </a:moveTo>
                <a:lnTo>
                  <a:pt x="0" y="209"/>
                </a:lnTo>
                <a:lnTo>
                  <a:pt x="12" y="210"/>
                </a:lnTo>
                <a:lnTo>
                  <a:pt x="23" y="212"/>
                </a:lnTo>
                <a:lnTo>
                  <a:pt x="29" y="213"/>
                </a:lnTo>
                <a:lnTo>
                  <a:pt x="33" y="215"/>
                </a:lnTo>
                <a:lnTo>
                  <a:pt x="33" y="215"/>
                </a:lnTo>
                <a:lnTo>
                  <a:pt x="39" y="219"/>
                </a:lnTo>
                <a:lnTo>
                  <a:pt x="44" y="222"/>
                </a:lnTo>
                <a:lnTo>
                  <a:pt x="51" y="232"/>
                </a:lnTo>
                <a:lnTo>
                  <a:pt x="56" y="239"/>
                </a:lnTo>
                <a:lnTo>
                  <a:pt x="57" y="241"/>
                </a:lnTo>
                <a:lnTo>
                  <a:pt x="57" y="241"/>
                </a:lnTo>
                <a:lnTo>
                  <a:pt x="100" y="240"/>
                </a:lnTo>
                <a:lnTo>
                  <a:pt x="142" y="240"/>
                </a:lnTo>
                <a:lnTo>
                  <a:pt x="188" y="241"/>
                </a:lnTo>
                <a:lnTo>
                  <a:pt x="188" y="241"/>
                </a:lnTo>
                <a:lnTo>
                  <a:pt x="211" y="244"/>
                </a:lnTo>
                <a:lnTo>
                  <a:pt x="233" y="246"/>
                </a:lnTo>
                <a:lnTo>
                  <a:pt x="274" y="252"/>
                </a:lnTo>
                <a:lnTo>
                  <a:pt x="313" y="259"/>
                </a:lnTo>
                <a:lnTo>
                  <a:pt x="345" y="256"/>
                </a:lnTo>
                <a:lnTo>
                  <a:pt x="341" y="452"/>
                </a:lnTo>
                <a:lnTo>
                  <a:pt x="341" y="452"/>
                </a:lnTo>
                <a:lnTo>
                  <a:pt x="335" y="454"/>
                </a:lnTo>
                <a:lnTo>
                  <a:pt x="330" y="458"/>
                </a:lnTo>
                <a:lnTo>
                  <a:pt x="328" y="462"/>
                </a:lnTo>
                <a:lnTo>
                  <a:pt x="328" y="462"/>
                </a:lnTo>
                <a:lnTo>
                  <a:pt x="325" y="466"/>
                </a:lnTo>
                <a:lnTo>
                  <a:pt x="324" y="473"/>
                </a:lnTo>
                <a:lnTo>
                  <a:pt x="322" y="489"/>
                </a:lnTo>
                <a:lnTo>
                  <a:pt x="322" y="489"/>
                </a:lnTo>
                <a:lnTo>
                  <a:pt x="320" y="495"/>
                </a:lnTo>
                <a:lnTo>
                  <a:pt x="322" y="500"/>
                </a:lnTo>
                <a:lnTo>
                  <a:pt x="323" y="504"/>
                </a:lnTo>
                <a:lnTo>
                  <a:pt x="325" y="509"/>
                </a:lnTo>
                <a:lnTo>
                  <a:pt x="325" y="509"/>
                </a:lnTo>
                <a:lnTo>
                  <a:pt x="328" y="512"/>
                </a:lnTo>
                <a:lnTo>
                  <a:pt x="330" y="513"/>
                </a:lnTo>
                <a:lnTo>
                  <a:pt x="331" y="513"/>
                </a:lnTo>
                <a:lnTo>
                  <a:pt x="363" y="522"/>
                </a:lnTo>
                <a:lnTo>
                  <a:pt x="367" y="557"/>
                </a:lnTo>
                <a:lnTo>
                  <a:pt x="375" y="563"/>
                </a:lnTo>
                <a:lnTo>
                  <a:pt x="375" y="563"/>
                </a:lnTo>
                <a:lnTo>
                  <a:pt x="353" y="589"/>
                </a:lnTo>
                <a:lnTo>
                  <a:pt x="336" y="608"/>
                </a:lnTo>
                <a:lnTo>
                  <a:pt x="328" y="618"/>
                </a:lnTo>
                <a:lnTo>
                  <a:pt x="328" y="618"/>
                </a:lnTo>
                <a:lnTo>
                  <a:pt x="301" y="631"/>
                </a:lnTo>
                <a:lnTo>
                  <a:pt x="274" y="641"/>
                </a:lnTo>
                <a:lnTo>
                  <a:pt x="274" y="641"/>
                </a:lnTo>
                <a:lnTo>
                  <a:pt x="272" y="644"/>
                </a:lnTo>
                <a:lnTo>
                  <a:pt x="270" y="645"/>
                </a:lnTo>
                <a:lnTo>
                  <a:pt x="272" y="647"/>
                </a:lnTo>
                <a:lnTo>
                  <a:pt x="272" y="647"/>
                </a:lnTo>
                <a:lnTo>
                  <a:pt x="261" y="656"/>
                </a:lnTo>
                <a:lnTo>
                  <a:pt x="248" y="668"/>
                </a:lnTo>
                <a:lnTo>
                  <a:pt x="248" y="668"/>
                </a:lnTo>
                <a:lnTo>
                  <a:pt x="245" y="672"/>
                </a:lnTo>
                <a:lnTo>
                  <a:pt x="243" y="678"/>
                </a:lnTo>
                <a:lnTo>
                  <a:pt x="242" y="684"/>
                </a:lnTo>
                <a:lnTo>
                  <a:pt x="243" y="688"/>
                </a:lnTo>
                <a:lnTo>
                  <a:pt x="244" y="691"/>
                </a:lnTo>
                <a:lnTo>
                  <a:pt x="244" y="691"/>
                </a:lnTo>
                <a:lnTo>
                  <a:pt x="245" y="694"/>
                </a:lnTo>
                <a:lnTo>
                  <a:pt x="248" y="694"/>
                </a:lnTo>
                <a:lnTo>
                  <a:pt x="249" y="694"/>
                </a:lnTo>
                <a:lnTo>
                  <a:pt x="250" y="693"/>
                </a:lnTo>
                <a:lnTo>
                  <a:pt x="252" y="689"/>
                </a:lnTo>
                <a:lnTo>
                  <a:pt x="254" y="688"/>
                </a:lnTo>
                <a:lnTo>
                  <a:pt x="260" y="688"/>
                </a:lnTo>
                <a:lnTo>
                  <a:pt x="260" y="688"/>
                </a:lnTo>
                <a:lnTo>
                  <a:pt x="256" y="697"/>
                </a:lnTo>
                <a:lnTo>
                  <a:pt x="254" y="706"/>
                </a:lnTo>
                <a:lnTo>
                  <a:pt x="255" y="709"/>
                </a:lnTo>
                <a:lnTo>
                  <a:pt x="256" y="712"/>
                </a:lnTo>
                <a:lnTo>
                  <a:pt x="256" y="712"/>
                </a:lnTo>
                <a:lnTo>
                  <a:pt x="257" y="712"/>
                </a:lnTo>
                <a:lnTo>
                  <a:pt x="260" y="712"/>
                </a:lnTo>
                <a:lnTo>
                  <a:pt x="263" y="707"/>
                </a:lnTo>
                <a:lnTo>
                  <a:pt x="268" y="700"/>
                </a:lnTo>
                <a:lnTo>
                  <a:pt x="268" y="700"/>
                </a:lnTo>
                <a:lnTo>
                  <a:pt x="268" y="707"/>
                </a:lnTo>
                <a:lnTo>
                  <a:pt x="269" y="712"/>
                </a:lnTo>
                <a:lnTo>
                  <a:pt x="270" y="713"/>
                </a:lnTo>
                <a:lnTo>
                  <a:pt x="272" y="713"/>
                </a:lnTo>
                <a:lnTo>
                  <a:pt x="272" y="713"/>
                </a:lnTo>
                <a:lnTo>
                  <a:pt x="275" y="710"/>
                </a:lnTo>
                <a:lnTo>
                  <a:pt x="277" y="707"/>
                </a:lnTo>
                <a:lnTo>
                  <a:pt x="281" y="703"/>
                </a:lnTo>
                <a:lnTo>
                  <a:pt x="286" y="700"/>
                </a:lnTo>
                <a:lnTo>
                  <a:pt x="286" y="700"/>
                </a:lnTo>
                <a:lnTo>
                  <a:pt x="301" y="688"/>
                </a:lnTo>
                <a:lnTo>
                  <a:pt x="301" y="688"/>
                </a:lnTo>
                <a:lnTo>
                  <a:pt x="305" y="683"/>
                </a:lnTo>
                <a:lnTo>
                  <a:pt x="305" y="683"/>
                </a:lnTo>
                <a:lnTo>
                  <a:pt x="308" y="685"/>
                </a:lnTo>
                <a:lnTo>
                  <a:pt x="312" y="687"/>
                </a:lnTo>
                <a:lnTo>
                  <a:pt x="316" y="685"/>
                </a:lnTo>
                <a:lnTo>
                  <a:pt x="316" y="685"/>
                </a:lnTo>
                <a:lnTo>
                  <a:pt x="332" y="670"/>
                </a:lnTo>
                <a:lnTo>
                  <a:pt x="342" y="662"/>
                </a:lnTo>
                <a:lnTo>
                  <a:pt x="347" y="658"/>
                </a:lnTo>
                <a:lnTo>
                  <a:pt x="347" y="658"/>
                </a:lnTo>
                <a:lnTo>
                  <a:pt x="370" y="649"/>
                </a:lnTo>
                <a:lnTo>
                  <a:pt x="393" y="640"/>
                </a:lnTo>
                <a:lnTo>
                  <a:pt x="393" y="640"/>
                </a:lnTo>
                <a:lnTo>
                  <a:pt x="389" y="670"/>
                </a:lnTo>
                <a:lnTo>
                  <a:pt x="387" y="695"/>
                </a:lnTo>
                <a:lnTo>
                  <a:pt x="387" y="712"/>
                </a:lnTo>
                <a:lnTo>
                  <a:pt x="387" y="712"/>
                </a:lnTo>
                <a:lnTo>
                  <a:pt x="386" y="722"/>
                </a:lnTo>
                <a:lnTo>
                  <a:pt x="385" y="734"/>
                </a:lnTo>
                <a:lnTo>
                  <a:pt x="382" y="747"/>
                </a:lnTo>
                <a:lnTo>
                  <a:pt x="391" y="754"/>
                </a:lnTo>
                <a:lnTo>
                  <a:pt x="391" y="754"/>
                </a:lnTo>
                <a:lnTo>
                  <a:pt x="388" y="768"/>
                </a:lnTo>
                <a:lnTo>
                  <a:pt x="380" y="796"/>
                </a:lnTo>
                <a:lnTo>
                  <a:pt x="369" y="830"/>
                </a:lnTo>
                <a:lnTo>
                  <a:pt x="361" y="853"/>
                </a:lnTo>
                <a:lnTo>
                  <a:pt x="361" y="853"/>
                </a:lnTo>
                <a:lnTo>
                  <a:pt x="344" y="890"/>
                </a:lnTo>
                <a:lnTo>
                  <a:pt x="337" y="909"/>
                </a:lnTo>
                <a:lnTo>
                  <a:pt x="335" y="918"/>
                </a:lnTo>
                <a:lnTo>
                  <a:pt x="333" y="925"/>
                </a:lnTo>
                <a:lnTo>
                  <a:pt x="333" y="925"/>
                </a:lnTo>
                <a:lnTo>
                  <a:pt x="332" y="937"/>
                </a:lnTo>
                <a:lnTo>
                  <a:pt x="333" y="953"/>
                </a:lnTo>
                <a:lnTo>
                  <a:pt x="338" y="999"/>
                </a:lnTo>
                <a:lnTo>
                  <a:pt x="343" y="1044"/>
                </a:lnTo>
                <a:lnTo>
                  <a:pt x="347" y="1070"/>
                </a:lnTo>
                <a:lnTo>
                  <a:pt x="347" y="1070"/>
                </a:lnTo>
                <a:lnTo>
                  <a:pt x="353" y="1101"/>
                </a:lnTo>
                <a:lnTo>
                  <a:pt x="357" y="1124"/>
                </a:lnTo>
                <a:lnTo>
                  <a:pt x="357" y="1124"/>
                </a:lnTo>
                <a:lnTo>
                  <a:pt x="355" y="1159"/>
                </a:lnTo>
                <a:lnTo>
                  <a:pt x="361" y="1165"/>
                </a:lnTo>
                <a:lnTo>
                  <a:pt x="361" y="1175"/>
                </a:lnTo>
                <a:lnTo>
                  <a:pt x="361" y="1175"/>
                </a:lnTo>
                <a:lnTo>
                  <a:pt x="357" y="1177"/>
                </a:lnTo>
                <a:lnTo>
                  <a:pt x="349" y="1178"/>
                </a:lnTo>
                <a:lnTo>
                  <a:pt x="349" y="1178"/>
                </a:lnTo>
                <a:lnTo>
                  <a:pt x="345" y="1180"/>
                </a:lnTo>
                <a:lnTo>
                  <a:pt x="344" y="1181"/>
                </a:lnTo>
                <a:lnTo>
                  <a:pt x="335" y="1187"/>
                </a:lnTo>
                <a:lnTo>
                  <a:pt x="335" y="1187"/>
                </a:lnTo>
                <a:lnTo>
                  <a:pt x="325" y="1193"/>
                </a:lnTo>
                <a:lnTo>
                  <a:pt x="314" y="1199"/>
                </a:lnTo>
                <a:lnTo>
                  <a:pt x="302" y="1203"/>
                </a:lnTo>
                <a:lnTo>
                  <a:pt x="293" y="1207"/>
                </a:lnTo>
                <a:lnTo>
                  <a:pt x="293" y="1207"/>
                </a:lnTo>
                <a:lnTo>
                  <a:pt x="283" y="1209"/>
                </a:lnTo>
                <a:lnTo>
                  <a:pt x="270" y="1214"/>
                </a:lnTo>
                <a:lnTo>
                  <a:pt x="264" y="1218"/>
                </a:lnTo>
                <a:lnTo>
                  <a:pt x="258" y="1221"/>
                </a:lnTo>
                <a:lnTo>
                  <a:pt x="255" y="1225"/>
                </a:lnTo>
                <a:lnTo>
                  <a:pt x="254" y="1228"/>
                </a:lnTo>
                <a:lnTo>
                  <a:pt x="254" y="1228"/>
                </a:lnTo>
                <a:lnTo>
                  <a:pt x="255" y="1232"/>
                </a:lnTo>
                <a:lnTo>
                  <a:pt x="257" y="1236"/>
                </a:lnTo>
                <a:lnTo>
                  <a:pt x="261" y="1238"/>
                </a:lnTo>
                <a:lnTo>
                  <a:pt x="266" y="1240"/>
                </a:lnTo>
                <a:lnTo>
                  <a:pt x="275" y="1244"/>
                </a:lnTo>
                <a:lnTo>
                  <a:pt x="283" y="1246"/>
                </a:lnTo>
                <a:lnTo>
                  <a:pt x="283" y="1246"/>
                </a:lnTo>
                <a:lnTo>
                  <a:pt x="298" y="1249"/>
                </a:lnTo>
                <a:lnTo>
                  <a:pt x="320" y="1250"/>
                </a:lnTo>
                <a:lnTo>
                  <a:pt x="357" y="1252"/>
                </a:lnTo>
                <a:lnTo>
                  <a:pt x="357" y="1252"/>
                </a:lnTo>
                <a:lnTo>
                  <a:pt x="382" y="1251"/>
                </a:lnTo>
                <a:lnTo>
                  <a:pt x="405" y="1250"/>
                </a:lnTo>
                <a:lnTo>
                  <a:pt x="405" y="1250"/>
                </a:lnTo>
                <a:lnTo>
                  <a:pt x="413" y="1250"/>
                </a:lnTo>
                <a:lnTo>
                  <a:pt x="429" y="1246"/>
                </a:lnTo>
                <a:lnTo>
                  <a:pt x="437" y="1244"/>
                </a:lnTo>
                <a:lnTo>
                  <a:pt x="444" y="1242"/>
                </a:lnTo>
                <a:lnTo>
                  <a:pt x="449" y="1237"/>
                </a:lnTo>
                <a:lnTo>
                  <a:pt x="451" y="1234"/>
                </a:lnTo>
                <a:lnTo>
                  <a:pt x="453" y="1232"/>
                </a:lnTo>
                <a:lnTo>
                  <a:pt x="453" y="1232"/>
                </a:lnTo>
                <a:lnTo>
                  <a:pt x="453" y="1227"/>
                </a:lnTo>
                <a:lnTo>
                  <a:pt x="454" y="1222"/>
                </a:lnTo>
                <a:lnTo>
                  <a:pt x="451" y="1215"/>
                </a:lnTo>
                <a:lnTo>
                  <a:pt x="449" y="1209"/>
                </a:lnTo>
                <a:lnTo>
                  <a:pt x="447" y="1205"/>
                </a:lnTo>
                <a:lnTo>
                  <a:pt x="447" y="1205"/>
                </a:lnTo>
                <a:lnTo>
                  <a:pt x="438" y="1190"/>
                </a:lnTo>
                <a:lnTo>
                  <a:pt x="432" y="1178"/>
                </a:lnTo>
                <a:lnTo>
                  <a:pt x="423" y="1178"/>
                </a:lnTo>
                <a:lnTo>
                  <a:pt x="426" y="1147"/>
                </a:lnTo>
                <a:lnTo>
                  <a:pt x="426" y="1147"/>
                </a:lnTo>
                <a:lnTo>
                  <a:pt x="426" y="1102"/>
                </a:lnTo>
                <a:lnTo>
                  <a:pt x="429" y="1025"/>
                </a:lnTo>
                <a:lnTo>
                  <a:pt x="429" y="1025"/>
                </a:lnTo>
                <a:lnTo>
                  <a:pt x="429" y="1009"/>
                </a:lnTo>
                <a:lnTo>
                  <a:pt x="428" y="996"/>
                </a:lnTo>
                <a:lnTo>
                  <a:pt x="425" y="976"/>
                </a:lnTo>
                <a:lnTo>
                  <a:pt x="424" y="962"/>
                </a:lnTo>
                <a:lnTo>
                  <a:pt x="424" y="956"/>
                </a:lnTo>
                <a:lnTo>
                  <a:pt x="424" y="949"/>
                </a:lnTo>
                <a:lnTo>
                  <a:pt x="424" y="949"/>
                </a:lnTo>
                <a:lnTo>
                  <a:pt x="428" y="941"/>
                </a:lnTo>
                <a:lnTo>
                  <a:pt x="434" y="931"/>
                </a:lnTo>
                <a:lnTo>
                  <a:pt x="449" y="908"/>
                </a:lnTo>
                <a:lnTo>
                  <a:pt x="470" y="880"/>
                </a:lnTo>
                <a:lnTo>
                  <a:pt x="484" y="865"/>
                </a:lnTo>
                <a:lnTo>
                  <a:pt x="484" y="865"/>
                </a:lnTo>
                <a:lnTo>
                  <a:pt x="504" y="949"/>
                </a:lnTo>
                <a:lnTo>
                  <a:pt x="504" y="949"/>
                </a:lnTo>
                <a:lnTo>
                  <a:pt x="507" y="962"/>
                </a:lnTo>
                <a:lnTo>
                  <a:pt x="512" y="975"/>
                </a:lnTo>
                <a:lnTo>
                  <a:pt x="516" y="981"/>
                </a:lnTo>
                <a:lnTo>
                  <a:pt x="519" y="987"/>
                </a:lnTo>
                <a:lnTo>
                  <a:pt x="524" y="991"/>
                </a:lnTo>
                <a:lnTo>
                  <a:pt x="530" y="995"/>
                </a:lnTo>
                <a:lnTo>
                  <a:pt x="530" y="995"/>
                </a:lnTo>
                <a:lnTo>
                  <a:pt x="600" y="1034"/>
                </a:lnTo>
                <a:lnTo>
                  <a:pt x="671" y="1074"/>
                </a:lnTo>
                <a:lnTo>
                  <a:pt x="671" y="1074"/>
                </a:lnTo>
                <a:lnTo>
                  <a:pt x="712" y="1101"/>
                </a:lnTo>
                <a:lnTo>
                  <a:pt x="719" y="1097"/>
                </a:lnTo>
                <a:lnTo>
                  <a:pt x="742" y="1119"/>
                </a:lnTo>
                <a:lnTo>
                  <a:pt x="742" y="1119"/>
                </a:lnTo>
                <a:lnTo>
                  <a:pt x="741" y="1121"/>
                </a:lnTo>
                <a:lnTo>
                  <a:pt x="740" y="1124"/>
                </a:lnTo>
                <a:lnTo>
                  <a:pt x="740" y="1127"/>
                </a:lnTo>
                <a:lnTo>
                  <a:pt x="740" y="1127"/>
                </a:lnTo>
                <a:lnTo>
                  <a:pt x="741" y="1131"/>
                </a:lnTo>
                <a:lnTo>
                  <a:pt x="741" y="1133"/>
                </a:lnTo>
                <a:lnTo>
                  <a:pt x="743" y="1139"/>
                </a:lnTo>
                <a:lnTo>
                  <a:pt x="743" y="1139"/>
                </a:lnTo>
                <a:lnTo>
                  <a:pt x="749" y="1157"/>
                </a:lnTo>
                <a:lnTo>
                  <a:pt x="753" y="1166"/>
                </a:lnTo>
                <a:lnTo>
                  <a:pt x="754" y="1172"/>
                </a:lnTo>
                <a:lnTo>
                  <a:pt x="754" y="1172"/>
                </a:lnTo>
                <a:lnTo>
                  <a:pt x="747" y="1191"/>
                </a:lnTo>
                <a:lnTo>
                  <a:pt x="740" y="1207"/>
                </a:lnTo>
                <a:lnTo>
                  <a:pt x="740" y="1207"/>
                </a:lnTo>
                <a:lnTo>
                  <a:pt x="738" y="1209"/>
                </a:lnTo>
                <a:lnTo>
                  <a:pt x="737" y="1215"/>
                </a:lnTo>
                <a:lnTo>
                  <a:pt x="737" y="1219"/>
                </a:lnTo>
                <a:lnTo>
                  <a:pt x="738" y="1221"/>
                </a:lnTo>
                <a:lnTo>
                  <a:pt x="740" y="1225"/>
                </a:lnTo>
                <a:lnTo>
                  <a:pt x="743" y="1226"/>
                </a:lnTo>
                <a:lnTo>
                  <a:pt x="743" y="1226"/>
                </a:lnTo>
                <a:lnTo>
                  <a:pt x="748" y="1227"/>
                </a:lnTo>
                <a:lnTo>
                  <a:pt x="752" y="1226"/>
                </a:lnTo>
                <a:lnTo>
                  <a:pt x="755" y="1225"/>
                </a:lnTo>
                <a:lnTo>
                  <a:pt x="759" y="1222"/>
                </a:lnTo>
                <a:lnTo>
                  <a:pt x="766" y="1215"/>
                </a:lnTo>
                <a:lnTo>
                  <a:pt x="773" y="1208"/>
                </a:lnTo>
                <a:lnTo>
                  <a:pt x="773" y="1208"/>
                </a:lnTo>
                <a:lnTo>
                  <a:pt x="778" y="1205"/>
                </a:lnTo>
                <a:lnTo>
                  <a:pt x="784" y="1197"/>
                </a:lnTo>
                <a:lnTo>
                  <a:pt x="796" y="1182"/>
                </a:lnTo>
                <a:lnTo>
                  <a:pt x="806" y="1166"/>
                </a:lnTo>
                <a:lnTo>
                  <a:pt x="811" y="1159"/>
                </a:lnTo>
                <a:lnTo>
                  <a:pt x="811" y="1159"/>
                </a:lnTo>
                <a:lnTo>
                  <a:pt x="816" y="1152"/>
                </a:lnTo>
                <a:lnTo>
                  <a:pt x="825" y="1139"/>
                </a:lnTo>
                <a:lnTo>
                  <a:pt x="834" y="1126"/>
                </a:lnTo>
                <a:lnTo>
                  <a:pt x="839" y="1119"/>
                </a:lnTo>
                <a:lnTo>
                  <a:pt x="839" y="1119"/>
                </a:lnTo>
                <a:lnTo>
                  <a:pt x="845" y="1100"/>
                </a:lnTo>
                <a:lnTo>
                  <a:pt x="848" y="1087"/>
                </a:lnTo>
                <a:lnTo>
                  <a:pt x="848" y="1082"/>
                </a:lnTo>
                <a:lnTo>
                  <a:pt x="847" y="1078"/>
                </a:lnTo>
                <a:lnTo>
                  <a:pt x="847" y="1078"/>
                </a:lnTo>
                <a:lnTo>
                  <a:pt x="845" y="1075"/>
                </a:lnTo>
                <a:lnTo>
                  <a:pt x="841" y="1072"/>
                </a:lnTo>
                <a:lnTo>
                  <a:pt x="831" y="1069"/>
                </a:lnTo>
                <a:lnTo>
                  <a:pt x="822" y="1066"/>
                </a:lnTo>
                <a:lnTo>
                  <a:pt x="817" y="1066"/>
                </a:lnTo>
                <a:lnTo>
                  <a:pt x="817" y="1066"/>
                </a:lnTo>
                <a:lnTo>
                  <a:pt x="811" y="1064"/>
                </a:lnTo>
                <a:lnTo>
                  <a:pt x="802" y="1059"/>
                </a:lnTo>
                <a:lnTo>
                  <a:pt x="792" y="1056"/>
                </a:lnTo>
                <a:lnTo>
                  <a:pt x="787" y="1055"/>
                </a:lnTo>
                <a:lnTo>
                  <a:pt x="787" y="1055"/>
                </a:lnTo>
                <a:lnTo>
                  <a:pt x="786" y="1057"/>
                </a:lnTo>
                <a:lnTo>
                  <a:pt x="785" y="1062"/>
                </a:lnTo>
                <a:lnTo>
                  <a:pt x="784" y="1068"/>
                </a:lnTo>
                <a:lnTo>
                  <a:pt x="758" y="1058"/>
                </a:lnTo>
                <a:lnTo>
                  <a:pt x="758" y="1058"/>
                </a:lnTo>
                <a:lnTo>
                  <a:pt x="760" y="1052"/>
                </a:lnTo>
                <a:lnTo>
                  <a:pt x="760" y="1047"/>
                </a:lnTo>
                <a:lnTo>
                  <a:pt x="760" y="1044"/>
                </a:lnTo>
                <a:lnTo>
                  <a:pt x="760" y="1044"/>
                </a:lnTo>
                <a:lnTo>
                  <a:pt x="743" y="1031"/>
                </a:lnTo>
                <a:lnTo>
                  <a:pt x="710" y="1006"/>
                </a:lnTo>
                <a:lnTo>
                  <a:pt x="662" y="971"/>
                </a:lnTo>
                <a:lnTo>
                  <a:pt x="605" y="943"/>
                </a:lnTo>
                <a:lnTo>
                  <a:pt x="597" y="930"/>
                </a:lnTo>
                <a:lnTo>
                  <a:pt x="597" y="930"/>
                </a:lnTo>
                <a:lnTo>
                  <a:pt x="587" y="847"/>
                </a:lnTo>
                <a:lnTo>
                  <a:pt x="587" y="847"/>
                </a:lnTo>
                <a:lnTo>
                  <a:pt x="585" y="808"/>
                </a:lnTo>
                <a:lnTo>
                  <a:pt x="585" y="808"/>
                </a:lnTo>
                <a:lnTo>
                  <a:pt x="590" y="810"/>
                </a:lnTo>
                <a:lnTo>
                  <a:pt x="599" y="815"/>
                </a:lnTo>
                <a:lnTo>
                  <a:pt x="611" y="819"/>
                </a:lnTo>
                <a:lnTo>
                  <a:pt x="616" y="819"/>
                </a:lnTo>
                <a:lnTo>
                  <a:pt x="618" y="818"/>
                </a:lnTo>
                <a:lnTo>
                  <a:pt x="618" y="818"/>
                </a:lnTo>
                <a:lnTo>
                  <a:pt x="621" y="815"/>
                </a:lnTo>
                <a:lnTo>
                  <a:pt x="623" y="812"/>
                </a:lnTo>
                <a:lnTo>
                  <a:pt x="627" y="802"/>
                </a:lnTo>
                <a:lnTo>
                  <a:pt x="628" y="793"/>
                </a:lnTo>
                <a:lnTo>
                  <a:pt x="628" y="789"/>
                </a:lnTo>
                <a:lnTo>
                  <a:pt x="627" y="787"/>
                </a:lnTo>
                <a:lnTo>
                  <a:pt x="627" y="787"/>
                </a:lnTo>
                <a:lnTo>
                  <a:pt x="623" y="777"/>
                </a:lnTo>
                <a:lnTo>
                  <a:pt x="617" y="760"/>
                </a:lnTo>
                <a:lnTo>
                  <a:pt x="611" y="739"/>
                </a:lnTo>
                <a:lnTo>
                  <a:pt x="611" y="739"/>
                </a:lnTo>
                <a:lnTo>
                  <a:pt x="623" y="747"/>
                </a:lnTo>
                <a:lnTo>
                  <a:pt x="635" y="753"/>
                </a:lnTo>
                <a:lnTo>
                  <a:pt x="648" y="759"/>
                </a:lnTo>
                <a:lnTo>
                  <a:pt x="648" y="759"/>
                </a:lnTo>
                <a:lnTo>
                  <a:pt x="655" y="760"/>
                </a:lnTo>
                <a:lnTo>
                  <a:pt x="661" y="760"/>
                </a:lnTo>
                <a:lnTo>
                  <a:pt x="674" y="759"/>
                </a:lnTo>
                <a:lnTo>
                  <a:pt x="682" y="756"/>
                </a:lnTo>
                <a:lnTo>
                  <a:pt x="686" y="754"/>
                </a:lnTo>
                <a:lnTo>
                  <a:pt x="677" y="731"/>
                </a:lnTo>
                <a:lnTo>
                  <a:pt x="677" y="731"/>
                </a:lnTo>
                <a:lnTo>
                  <a:pt x="693" y="729"/>
                </a:lnTo>
                <a:lnTo>
                  <a:pt x="708" y="727"/>
                </a:lnTo>
                <a:lnTo>
                  <a:pt x="715" y="726"/>
                </a:lnTo>
                <a:lnTo>
                  <a:pt x="719" y="724"/>
                </a:lnTo>
                <a:lnTo>
                  <a:pt x="719" y="724"/>
                </a:lnTo>
                <a:lnTo>
                  <a:pt x="725" y="718"/>
                </a:lnTo>
                <a:lnTo>
                  <a:pt x="731" y="710"/>
                </a:lnTo>
                <a:lnTo>
                  <a:pt x="737" y="700"/>
                </a:lnTo>
                <a:lnTo>
                  <a:pt x="743" y="688"/>
                </a:lnTo>
                <a:lnTo>
                  <a:pt x="747" y="676"/>
                </a:lnTo>
                <a:lnTo>
                  <a:pt x="749" y="663"/>
                </a:lnTo>
                <a:lnTo>
                  <a:pt x="749" y="658"/>
                </a:lnTo>
                <a:lnTo>
                  <a:pt x="749" y="652"/>
                </a:lnTo>
                <a:lnTo>
                  <a:pt x="748" y="647"/>
                </a:lnTo>
                <a:lnTo>
                  <a:pt x="746" y="644"/>
                </a:lnTo>
                <a:lnTo>
                  <a:pt x="746" y="644"/>
                </a:lnTo>
                <a:lnTo>
                  <a:pt x="729" y="621"/>
                </a:lnTo>
                <a:lnTo>
                  <a:pt x="722" y="610"/>
                </a:lnTo>
                <a:lnTo>
                  <a:pt x="722" y="610"/>
                </a:lnTo>
                <a:lnTo>
                  <a:pt x="719" y="601"/>
                </a:lnTo>
                <a:lnTo>
                  <a:pt x="716" y="584"/>
                </a:lnTo>
                <a:lnTo>
                  <a:pt x="708" y="543"/>
                </a:lnTo>
                <a:lnTo>
                  <a:pt x="708" y="543"/>
                </a:lnTo>
                <a:lnTo>
                  <a:pt x="704" y="532"/>
                </a:lnTo>
                <a:lnTo>
                  <a:pt x="699" y="518"/>
                </a:lnTo>
                <a:lnTo>
                  <a:pt x="685" y="488"/>
                </a:lnTo>
                <a:lnTo>
                  <a:pt x="666" y="452"/>
                </a:lnTo>
                <a:lnTo>
                  <a:pt x="666" y="452"/>
                </a:lnTo>
                <a:lnTo>
                  <a:pt x="648" y="447"/>
                </a:lnTo>
                <a:lnTo>
                  <a:pt x="648" y="447"/>
                </a:lnTo>
                <a:lnTo>
                  <a:pt x="648" y="446"/>
                </a:lnTo>
                <a:lnTo>
                  <a:pt x="646" y="441"/>
                </a:lnTo>
                <a:lnTo>
                  <a:pt x="643" y="437"/>
                </a:lnTo>
                <a:lnTo>
                  <a:pt x="638" y="432"/>
                </a:lnTo>
                <a:lnTo>
                  <a:pt x="638" y="432"/>
                </a:lnTo>
                <a:lnTo>
                  <a:pt x="628" y="425"/>
                </a:lnTo>
                <a:lnTo>
                  <a:pt x="624" y="422"/>
                </a:lnTo>
                <a:lnTo>
                  <a:pt x="623" y="422"/>
                </a:lnTo>
                <a:lnTo>
                  <a:pt x="623" y="422"/>
                </a:lnTo>
                <a:lnTo>
                  <a:pt x="615" y="422"/>
                </a:lnTo>
                <a:lnTo>
                  <a:pt x="606" y="422"/>
                </a:lnTo>
                <a:lnTo>
                  <a:pt x="606" y="422"/>
                </a:lnTo>
                <a:lnTo>
                  <a:pt x="590" y="393"/>
                </a:lnTo>
                <a:lnTo>
                  <a:pt x="578" y="371"/>
                </a:lnTo>
                <a:lnTo>
                  <a:pt x="571" y="358"/>
                </a:lnTo>
                <a:lnTo>
                  <a:pt x="571" y="358"/>
                </a:lnTo>
                <a:lnTo>
                  <a:pt x="567" y="348"/>
                </a:lnTo>
                <a:lnTo>
                  <a:pt x="559" y="334"/>
                </a:lnTo>
                <a:lnTo>
                  <a:pt x="548" y="315"/>
                </a:lnTo>
                <a:lnTo>
                  <a:pt x="548" y="315"/>
                </a:lnTo>
                <a:lnTo>
                  <a:pt x="542" y="313"/>
                </a:lnTo>
                <a:lnTo>
                  <a:pt x="537" y="310"/>
                </a:lnTo>
                <a:lnTo>
                  <a:pt x="537" y="310"/>
                </a:lnTo>
                <a:lnTo>
                  <a:pt x="537" y="302"/>
                </a:lnTo>
                <a:lnTo>
                  <a:pt x="540" y="287"/>
                </a:lnTo>
                <a:lnTo>
                  <a:pt x="540" y="287"/>
                </a:lnTo>
                <a:lnTo>
                  <a:pt x="543" y="263"/>
                </a:lnTo>
                <a:lnTo>
                  <a:pt x="540" y="256"/>
                </a:lnTo>
                <a:lnTo>
                  <a:pt x="594" y="262"/>
                </a:lnTo>
                <a:lnTo>
                  <a:pt x="594" y="262"/>
                </a:lnTo>
                <a:lnTo>
                  <a:pt x="599" y="259"/>
                </a:lnTo>
                <a:lnTo>
                  <a:pt x="610" y="253"/>
                </a:lnTo>
                <a:lnTo>
                  <a:pt x="627" y="247"/>
                </a:lnTo>
                <a:lnTo>
                  <a:pt x="637" y="245"/>
                </a:lnTo>
                <a:lnTo>
                  <a:pt x="648" y="244"/>
                </a:lnTo>
                <a:lnTo>
                  <a:pt x="648" y="244"/>
                </a:lnTo>
                <a:lnTo>
                  <a:pt x="690" y="240"/>
                </a:lnTo>
                <a:lnTo>
                  <a:pt x="706" y="239"/>
                </a:lnTo>
                <a:lnTo>
                  <a:pt x="706" y="239"/>
                </a:lnTo>
                <a:lnTo>
                  <a:pt x="696" y="225"/>
                </a:lnTo>
                <a:lnTo>
                  <a:pt x="681" y="208"/>
                </a:lnTo>
                <a:lnTo>
                  <a:pt x="663" y="187"/>
                </a:lnTo>
                <a:lnTo>
                  <a:pt x="641" y="163"/>
                </a:lnTo>
                <a:lnTo>
                  <a:pt x="613" y="137"/>
                </a:lnTo>
                <a:lnTo>
                  <a:pt x="599" y="123"/>
                </a:lnTo>
                <a:lnTo>
                  <a:pt x="582" y="110"/>
                </a:lnTo>
                <a:lnTo>
                  <a:pt x="566" y="97"/>
                </a:lnTo>
                <a:lnTo>
                  <a:pt x="548" y="85"/>
                </a:lnTo>
                <a:lnTo>
                  <a:pt x="548" y="85"/>
                </a:lnTo>
                <a:lnTo>
                  <a:pt x="529" y="73"/>
                </a:lnTo>
                <a:lnTo>
                  <a:pt x="511" y="63"/>
                </a:lnTo>
                <a:lnTo>
                  <a:pt x="494" y="54"/>
                </a:lnTo>
                <a:lnTo>
                  <a:pt x="479" y="47"/>
                </a:lnTo>
                <a:lnTo>
                  <a:pt x="449" y="34"/>
                </a:lnTo>
                <a:lnTo>
                  <a:pt x="423" y="26"/>
                </a:lnTo>
                <a:lnTo>
                  <a:pt x="403" y="20"/>
                </a:lnTo>
                <a:lnTo>
                  <a:pt x="386" y="17"/>
                </a:lnTo>
                <a:lnTo>
                  <a:pt x="373" y="15"/>
                </a:lnTo>
                <a:lnTo>
                  <a:pt x="369" y="15"/>
                </a:lnTo>
                <a:lnTo>
                  <a:pt x="367" y="2"/>
                </a:lnTo>
                <a:lnTo>
                  <a:pt x="367" y="2"/>
                </a:lnTo>
                <a:lnTo>
                  <a:pt x="366" y="1"/>
                </a:lnTo>
                <a:lnTo>
                  <a:pt x="363" y="0"/>
                </a:lnTo>
                <a:lnTo>
                  <a:pt x="361" y="0"/>
                </a:lnTo>
                <a:lnTo>
                  <a:pt x="361" y="0"/>
                </a:lnTo>
                <a:lnTo>
                  <a:pt x="356" y="1"/>
                </a:lnTo>
                <a:lnTo>
                  <a:pt x="355" y="2"/>
                </a:lnTo>
                <a:lnTo>
                  <a:pt x="355" y="15"/>
                </a:lnTo>
                <a:lnTo>
                  <a:pt x="355" y="15"/>
                </a:lnTo>
                <a:lnTo>
                  <a:pt x="307" y="22"/>
                </a:lnTo>
                <a:lnTo>
                  <a:pt x="272" y="27"/>
                </a:lnTo>
                <a:lnTo>
                  <a:pt x="256" y="31"/>
                </a:lnTo>
                <a:lnTo>
                  <a:pt x="245" y="33"/>
                </a:lnTo>
                <a:lnTo>
                  <a:pt x="245" y="33"/>
                </a:lnTo>
                <a:lnTo>
                  <a:pt x="226" y="40"/>
                </a:lnTo>
                <a:lnTo>
                  <a:pt x="200" y="51"/>
                </a:lnTo>
                <a:lnTo>
                  <a:pt x="169" y="65"/>
                </a:lnTo>
                <a:lnTo>
                  <a:pt x="152" y="73"/>
                </a:lnTo>
                <a:lnTo>
                  <a:pt x="137" y="83"/>
                </a:lnTo>
                <a:lnTo>
                  <a:pt x="137" y="83"/>
                </a:lnTo>
                <a:lnTo>
                  <a:pt x="121" y="94"/>
                </a:lnTo>
                <a:lnTo>
                  <a:pt x="106" y="106"/>
                </a:lnTo>
                <a:lnTo>
                  <a:pt x="79" y="129"/>
                </a:lnTo>
                <a:lnTo>
                  <a:pt x="56" y="152"/>
                </a:lnTo>
                <a:lnTo>
                  <a:pt x="39" y="169"/>
                </a:lnTo>
                <a:lnTo>
                  <a:pt x="39" y="169"/>
                </a:lnTo>
                <a:lnTo>
                  <a:pt x="13" y="195"/>
                </a:lnTo>
                <a:lnTo>
                  <a:pt x="0" y="209"/>
                </a:lnTo>
                <a:lnTo>
                  <a:pt x="0" y="209"/>
                </a:lnTo>
                <a:close/>
                <a:moveTo>
                  <a:pt x="353" y="256"/>
                </a:moveTo>
                <a:lnTo>
                  <a:pt x="376" y="256"/>
                </a:lnTo>
                <a:lnTo>
                  <a:pt x="376" y="256"/>
                </a:lnTo>
                <a:lnTo>
                  <a:pt x="382" y="264"/>
                </a:lnTo>
                <a:lnTo>
                  <a:pt x="386" y="271"/>
                </a:lnTo>
                <a:lnTo>
                  <a:pt x="388" y="277"/>
                </a:lnTo>
                <a:lnTo>
                  <a:pt x="388" y="277"/>
                </a:lnTo>
                <a:lnTo>
                  <a:pt x="391" y="282"/>
                </a:lnTo>
                <a:lnTo>
                  <a:pt x="393" y="287"/>
                </a:lnTo>
                <a:lnTo>
                  <a:pt x="399" y="292"/>
                </a:lnTo>
                <a:lnTo>
                  <a:pt x="399" y="292"/>
                </a:lnTo>
                <a:lnTo>
                  <a:pt x="407" y="302"/>
                </a:lnTo>
                <a:lnTo>
                  <a:pt x="413" y="308"/>
                </a:lnTo>
                <a:lnTo>
                  <a:pt x="418" y="315"/>
                </a:lnTo>
                <a:lnTo>
                  <a:pt x="418" y="315"/>
                </a:lnTo>
                <a:lnTo>
                  <a:pt x="424" y="323"/>
                </a:lnTo>
                <a:lnTo>
                  <a:pt x="426" y="327"/>
                </a:lnTo>
                <a:lnTo>
                  <a:pt x="430" y="328"/>
                </a:lnTo>
                <a:lnTo>
                  <a:pt x="430" y="328"/>
                </a:lnTo>
                <a:lnTo>
                  <a:pt x="436" y="329"/>
                </a:lnTo>
                <a:lnTo>
                  <a:pt x="442" y="328"/>
                </a:lnTo>
                <a:lnTo>
                  <a:pt x="448" y="327"/>
                </a:lnTo>
                <a:lnTo>
                  <a:pt x="450" y="343"/>
                </a:lnTo>
                <a:lnTo>
                  <a:pt x="450" y="343"/>
                </a:lnTo>
                <a:lnTo>
                  <a:pt x="432" y="385"/>
                </a:lnTo>
                <a:lnTo>
                  <a:pt x="412" y="434"/>
                </a:lnTo>
                <a:lnTo>
                  <a:pt x="412" y="434"/>
                </a:lnTo>
                <a:lnTo>
                  <a:pt x="411" y="440"/>
                </a:lnTo>
                <a:lnTo>
                  <a:pt x="409" y="446"/>
                </a:lnTo>
                <a:lnTo>
                  <a:pt x="409" y="453"/>
                </a:lnTo>
                <a:lnTo>
                  <a:pt x="406" y="458"/>
                </a:lnTo>
                <a:lnTo>
                  <a:pt x="406" y="458"/>
                </a:lnTo>
                <a:lnTo>
                  <a:pt x="400" y="475"/>
                </a:lnTo>
                <a:lnTo>
                  <a:pt x="397" y="489"/>
                </a:lnTo>
                <a:lnTo>
                  <a:pt x="397" y="489"/>
                </a:lnTo>
                <a:lnTo>
                  <a:pt x="394" y="487"/>
                </a:lnTo>
                <a:lnTo>
                  <a:pt x="388" y="483"/>
                </a:lnTo>
                <a:lnTo>
                  <a:pt x="388" y="483"/>
                </a:lnTo>
                <a:lnTo>
                  <a:pt x="386" y="483"/>
                </a:lnTo>
                <a:lnTo>
                  <a:pt x="383" y="483"/>
                </a:lnTo>
                <a:lnTo>
                  <a:pt x="381" y="483"/>
                </a:lnTo>
                <a:lnTo>
                  <a:pt x="381" y="483"/>
                </a:lnTo>
                <a:lnTo>
                  <a:pt x="379" y="478"/>
                </a:lnTo>
                <a:lnTo>
                  <a:pt x="376" y="470"/>
                </a:lnTo>
                <a:lnTo>
                  <a:pt x="376" y="470"/>
                </a:lnTo>
                <a:lnTo>
                  <a:pt x="375" y="465"/>
                </a:lnTo>
                <a:lnTo>
                  <a:pt x="373" y="460"/>
                </a:lnTo>
                <a:lnTo>
                  <a:pt x="369" y="456"/>
                </a:lnTo>
                <a:lnTo>
                  <a:pt x="367" y="453"/>
                </a:lnTo>
                <a:lnTo>
                  <a:pt x="367" y="453"/>
                </a:lnTo>
                <a:lnTo>
                  <a:pt x="363" y="452"/>
                </a:lnTo>
                <a:lnTo>
                  <a:pt x="361" y="452"/>
                </a:lnTo>
                <a:lnTo>
                  <a:pt x="361" y="452"/>
                </a:lnTo>
                <a:lnTo>
                  <a:pt x="350" y="450"/>
                </a:lnTo>
                <a:lnTo>
                  <a:pt x="350" y="450"/>
                </a:lnTo>
                <a:lnTo>
                  <a:pt x="351" y="351"/>
                </a:lnTo>
                <a:lnTo>
                  <a:pt x="353" y="256"/>
                </a:lnTo>
                <a:lnTo>
                  <a:pt x="353" y="25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7">
            <a:extLst>
              <a:ext uri="{FF2B5EF4-FFF2-40B4-BE49-F238E27FC236}">
                <a16:creationId xmlns:a16="http://schemas.microsoft.com/office/drawing/2014/main" id="{3815695A-285E-4CA4-B792-601168111F18}"/>
              </a:ext>
            </a:extLst>
          </p:cNvPr>
          <p:cNvSpPr>
            <a:spLocks/>
          </p:cNvSpPr>
          <p:nvPr/>
        </p:nvSpPr>
        <p:spPr bwMode="auto">
          <a:xfrm>
            <a:off x="8283370" y="2707116"/>
            <a:ext cx="697335" cy="1685457"/>
          </a:xfrm>
          <a:custGeom>
            <a:avLst/>
            <a:gdLst>
              <a:gd name="T0" fmla="*/ 294 w 506"/>
              <a:gd name="T1" fmla="*/ 187 h 1223"/>
              <a:gd name="T2" fmla="*/ 281 w 506"/>
              <a:gd name="T3" fmla="*/ 233 h 1223"/>
              <a:gd name="T4" fmla="*/ 290 w 506"/>
              <a:gd name="T5" fmla="*/ 248 h 1223"/>
              <a:gd name="T6" fmla="*/ 300 w 506"/>
              <a:gd name="T7" fmla="*/ 273 h 1223"/>
              <a:gd name="T8" fmla="*/ 303 w 506"/>
              <a:gd name="T9" fmla="*/ 355 h 1223"/>
              <a:gd name="T10" fmla="*/ 253 w 506"/>
              <a:gd name="T11" fmla="*/ 405 h 1223"/>
              <a:gd name="T12" fmla="*/ 222 w 506"/>
              <a:gd name="T13" fmla="*/ 386 h 1223"/>
              <a:gd name="T14" fmla="*/ 247 w 506"/>
              <a:gd name="T15" fmla="*/ 183 h 1223"/>
              <a:gd name="T16" fmla="*/ 182 w 506"/>
              <a:gd name="T17" fmla="*/ 364 h 1223"/>
              <a:gd name="T18" fmla="*/ 180 w 506"/>
              <a:gd name="T19" fmla="*/ 403 h 1223"/>
              <a:gd name="T20" fmla="*/ 181 w 506"/>
              <a:gd name="T21" fmla="*/ 430 h 1223"/>
              <a:gd name="T22" fmla="*/ 164 w 506"/>
              <a:gd name="T23" fmla="*/ 416 h 1223"/>
              <a:gd name="T24" fmla="*/ 164 w 506"/>
              <a:gd name="T25" fmla="*/ 395 h 1223"/>
              <a:gd name="T26" fmla="*/ 158 w 506"/>
              <a:gd name="T27" fmla="*/ 426 h 1223"/>
              <a:gd name="T28" fmla="*/ 180 w 506"/>
              <a:gd name="T29" fmla="*/ 438 h 1223"/>
              <a:gd name="T30" fmla="*/ 195 w 506"/>
              <a:gd name="T31" fmla="*/ 419 h 1223"/>
              <a:gd name="T32" fmla="*/ 231 w 506"/>
              <a:gd name="T33" fmla="*/ 449 h 1223"/>
              <a:gd name="T34" fmla="*/ 267 w 506"/>
              <a:gd name="T35" fmla="*/ 519 h 1223"/>
              <a:gd name="T36" fmla="*/ 274 w 506"/>
              <a:gd name="T37" fmla="*/ 559 h 1223"/>
              <a:gd name="T38" fmla="*/ 294 w 506"/>
              <a:gd name="T39" fmla="*/ 573 h 1223"/>
              <a:gd name="T40" fmla="*/ 288 w 506"/>
              <a:gd name="T41" fmla="*/ 804 h 1223"/>
              <a:gd name="T42" fmla="*/ 299 w 506"/>
              <a:gd name="T43" fmla="*/ 842 h 1223"/>
              <a:gd name="T44" fmla="*/ 338 w 506"/>
              <a:gd name="T45" fmla="*/ 1022 h 1223"/>
              <a:gd name="T46" fmla="*/ 354 w 506"/>
              <a:gd name="T47" fmla="*/ 1097 h 1223"/>
              <a:gd name="T48" fmla="*/ 307 w 506"/>
              <a:gd name="T49" fmla="*/ 1138 h 1223"/>
              <a:gd name="T50" fmla="*/ 285 w 506"/>
              <a:gd name="T51" fmla="*/ 1160 h 1223"/>
              <a:gd name="T52" fmla="*/ 279 w 506"/>
              <a:gd name="T53" fmla="*/ 1186 h 1223"/>
              <a:gd name="T54" fmla="*/ 276 w 506"/>
              <a:gd name="T55" fmla="*/ 1206 h 1223"/>
              <a:gd name="T56" fmla="*/ 329 w 506"/>
              <a:gd name="T57" fmla="*/ 1217 h 1223"/>
              <a:gd name="T58" fmla="*/ 415 w 506"/>
              <a:gd name="T59" fmla="*/ 1217 h 1223"/>
              <a:gd name="T60" fmla="*/ 425 w 506"/>
              <a:gd name="T61" fmla="*/ 1209 h 1223"/>
              <a:gd name="T62" fmla="*/ 435 w 506"/>
              <a:gd name="T63" fmla="*/ 1188 h 1223"/>
              <a:gd name="T64" fmla="*/ 434 w 506"/>
              <a:gd name="T65" fmla="*/ 1130 h 1223"/>
              <a:gd name="T66" fmla="*/ 418 w 506"/>
              <a:gd name="T67" fmla="*/ 1100 h 1223"/>
              <a:gd name="T68" fmla="*/ 397 w 506"/>
              <a:gd name="T69" fmla="*/ 917 h 1223"/>
              <a:gd name="T70" fmla="*/ 411 w 506"/>
              <a:gd name="T71" fmla="*/ 854 h 1223"/>
              <a:gd name="T72" fmla="*/ 421 w 506"/>
              <a:gd name="T73" fmla="*/ 811 h 1223"/>
              <a:gd name="T74" fmla="*/ 467 w 506"/>
              <a:gd name="T75" fmla="*/ 778 h 1223"/>
              <a:gd name="T76" fmla="*/ 491 w 506"/>
              <a:gd name="T77" fmla="*/ 732 h 1223"/>
              <a:gd name="T78" fmla="*/ 472 w 506"/>
              <a:gd name="T79" fmla="*/ 689 h 1223"/>
              <a:gd name="T80" fmla="*/ 474 w 506"/>
              <a:gd name="T81" fmla="*/ 669 h 1223"/>
              <a:gd name="T82" fmla="*/ 462 w 506"/>
              <a:gd name="T83" fmla="*/ 639 h 1223"/>
              <a:gd name="T84" fmla="*/ 462 w 506"/>
              <a:gd name="T85" fmla="*/ 506 h 1223"/>
              <a:gd name="T86" fmla="*/ 462 w 506"/>
              <a:gd name="T87" fmla="*/ 418 h 1223"/>
              <a:gd name="T88" fmla="*/ 462 w 506"/>
              <a:gd name="T89" fmla="*/ 367 h 1223"/>
              <a:gd name="T90" fmla="*/ 478 w 506"/>
              <a:gd name="T91" fmla="*/ 355 h 1223"/>
              <a:gd name="T92" fmla="*/ 460 w 506"/>
              <a:gd name="T93" fmla="*/ 298 h 1223"/>
              <a:gd name="T94" fmla="*/ 453 w 506"/>
              <a:gd name="T95" fmla="*/ 275 h 1223"/>
              <a:gd name="T96" fmla="*/ 443 w 506"/>
              <a:gd name="T97" fmla="*/ 266 h 1223"/>
              <a:gd name="T98" fmla="*/ 447 w 506"/>
              <a:gd name="T99" fmla="*/ 222 h 1223"/>
              <a:gd name="T100" fmla="*/ 460 w 506"/>
              <a:gd name="T101" fmla="*/ 120 h 1223"/>
              <a:gd name="T102" fmla="*/ 376 w 506"/>
              <a:gd name="T103" fmla="*/ 50 h 1223"/>
              <a:gd name="T104" fmla="*/ 298 w 506"/>
              <a:gd name="T105" fmla="*/ 8 h 1223"/>
              <a:gd name="T106" fmla="*/ 161 w 506"/>
              <a:gd name="T107" fmla="*/ 0 h 1223"/>
              <a:gd name="T108" fmla="*/ 29 w 506"/>
              <a:gd name="T109" fmla="*/ 51 h 1223"/>
              <a:gd name="T110" fmla="*/ 48 w 506"/>
              <a:gd name="T111" fmla="*/ 102 h 1223"/>
              <a:gd name="T112" fmla="*/ 170 w 506"/>
              <a:gd name="T113" fmla="*/ 152 h 1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06" h="1223">
                <a:moveTo>
                  <a:pt x="170" y="152"/>
                </a:moveTo>
                <a:lnTo>
                  <a:pt x="170" y="152"/>
                </a:lnTo>
                <a:lnTo>
                  <a:pt x="247" y="183"/>
                </a:lnTo>
                <a:lnTo>
                  <a:pt x="247" y="183"/>
                </a:lnTo>
                <a:lnTo>
                  <a:pt x="253" y="185"/>
                </a:lnTo>
                <a:lnTo>
                  <a:pt x="294" y="187"/>
                </a:lnTo>
                <a:lnTo>
                  <a:pt x="294" y="187"/>
                </a:lnTo>
                <a:lnTo>
                  <a:pt x="293" y="199"/>
                </a:lnTo>
                <a:lnTo>
                  <a:pt x="293" y="208"/>
                </a:lnTo>
                <a:lnTo>
                  <a:pt x="291" y="216"/>
                </a:lnTo>
                <a:lnTo>
                  <a:pt x="291" y="216"/>
                </a:lnTo>
                <a:lnTo>
                  <a:pt x="285" y="226"/>
                </a:lnTo>
                <a:lnTo>
                  <a:pt x="281" y="232"/>
                </a:lnTo>
                <a:lnTo>
                  <a:pt x="281" y="233"/>
                </a:lnTo>
                <a:lnTo>
                  <a:pt x="281" y="235"/>
                </a:lnTo>
                <a:lnTo>
                  <a:pt x="281" y="235"/>
                </a:lnTo>
                <a:lnTo>
                  <a:pt x="288" y="239"/>
                </a:lnTo>
                <a:lnTo>
                  <a:pt x="291" y="242"/>
                </a:lnTo>
                <a:lnTo>
                  <a:pt x="291" y="244"/>
                </a:lnTo>
                <a:lnTo>
                  <a:pt x="291" y="244"/>
                </a:lnTo>
                <a:lnTo>
                  <a:pt x="290" y="248"/>
                </a:lnTo>
                <a:lnTo>
                  <a:pt x="288" y="256"/>
                </a:lnTo>
                <a:lnTo>
                  <a:pt x="288" y="264"/>
                </a:lnTo>
                <a:lnTo>
                  <a:pt x="290" y="268"/>
                </a:lnTo>
                <a:lnTo>
                  <a:pt x="291" y="269"/>
                </a:lnTo>
                <a:lnTo>
                  <a:pt x="291" y="269"/>
                </a:lnTo>
                <a:lnTo>
                  <a:pt x="298" y="272"/>
                </a:lnTo>
                <a:lnTo>
                  <a:pt x="300" y="273"/>
                </a:lnTo>
                <a:lnTo>
                  <a:pt x="300" y="273"/>
                </a:lnTo>
                <a:lnTo>
                  <a:pt x="299" y="294"/>
                </a:lnTo>
                <a:lnTo>
                  <a:pt x="299" y="316"/>
                </a:lnTo>
                <a:lnTo>
                  <a:pt x="299" y="325"/>
                </a:lnTo>
                <a:lnTo>
                  <a:pt x="300" y="336"/>
                </a:lnTo>
                <a:lnTo>
                  <a:pt x="300" y="336"/>
                </a:lnTo>
                <a:lnTo>
                  <a:pt x="303" y="355"/>
                </a:lnTo>
                <a:lnTo>
                  <a:pt x="304" y="372"/>
                </a:lnTo>
                <a:lnTo>
                  <a:pt x="304" y="389"/>
                </a:lnTo>
                <a:lnTo>
                  <a:pt x="304" y="389"/>
                </a:lnTo>
                <a:lnTo>
                  <a:pt x="278" y="397"/>
                </a:lnTo>
                <a:lnTo>
                  <a:pt x="261" y="401"/>
                </a:lnTo>
                <a:lnTo>
                  <a:pt x="255" y="404"/>
                </a:lnTo>
                <a:lnTo>
                  <a:pt x="253" y="405"/>
                </a:lnTo>
                <a:lnTo>
                  <a:pt x="253" y="405"/>
                </a:lnTo>
                <a:lnTo>
                  <a:pt x="253" y="411"/>
                </a:lnTo>
                <a:lnTo>
                  <a:pt x="251" y="419"/>
                </a:lnTo>
                <a:lnTo>
                  <a:pt x="250" y="430"/>
                </a:lnTo>
                <a:lnTo>
                  <a:pt x="224" y="412"/>
                </a:lnTo>
                <a:lnTo>
                  <a:pt x="224" y="412"/>
                </a:lnTo>
                <a:lnTo>
                  <a:pt x="222" y="386"/>
                </a:lnTo>
                <a:lnTo>
                  <a:pt x="222" y="386"/>
                </a:lnTo>
                <a:lnTo>
                  <a:pt x="219" y="383"/>
                </a:lnTo>
                <a:lnTo>
                  <a:pt x="216" y="380"/>
                </a:lnTo>
                <a:lnTo>
                  <a:pt x="206" y="373"/>
                </a:lnTo>
                <a:lnTo>
                  <a:pt x="253" y="185"/>
                </a:lnTo>
                <a:lnTo>
                  <a:pt x="247" y="183"/>
                </a:lnTo>
                <a:lnTo>
                  <a:pt x="247" y="183"/>
                </a:lnTo>
                <a:lnTo>
                  <a:pt x="199" y="369"/>
                </a:lnTo>
                <a:lnTo>
                  <a:pt x="199" y="369"/>
                </a:lnTo>
                <a:lnTo>
                  <a:pt x="191" y="366"/>
                </a:lnTo>
                <a:lnTo>
                  <a:pt x="186" y="364"/>
                </a:lnTo>
                <a:lnTo>
                  <a:pt x="184" y="364"/>
                </a:lnTo>
                <a:lnTo>
                  <a:pt x="184" y="364"/>
                </a:lnTo>
                <a:lnTo>
                  <a:pt x="182" y="364"/>
                </a:lnTo>
                <a:lnTo>
                  <a:pt x="181" y="367"/>
                </a:lnTo>
                <a:lnTo>
                  <a:pt x="180" y="373"/>
                </a:lnTo>
                <a:lnTo>
                  <a:pt x="180" y="380"/>
                </a:lnTo>
                <a:lnTo>
                  <a:pt x="180" y="380"/>
                </a:lnTo>
                <a:lnTo>
                  <a:pt x="179" y="388"/>
                </a:lnTo>
                <a:lnTo>
                  <a:pt x="179" y="395"/>
                </a:lnTo>
                <a:lnTo>
                  <a:pt x="180" y="403"/>
                </a:lnTo>
                <a:lnTo>
                  <a:pt x="180" y="403"/>
                </a:lnTo>
                <a:lnTo>
                  <a:pt x="184" y="407"/>
                </a:lnTo>
                <a:lnTo>
                  <a:pt x="187" y="412"/>
                </a:lnTo>
                <a:lnTo>
                  <a:pt x="184" y="428"/>
                </a:lnTo>
                <a:lnTo>
                  <a:pt x="184" y="428"/>
                </a:lnTo>
                <a:lnTo>
                  <a:pt x="184" y="428"/>
                </a:lnTo>
                <a:lnTo>
                  <a:pt x="181" y="430"/>
                </a:lnTo>
                <a:lnTo>
                  <a:pt x="178" y="431"/>
                </a:lnTo>
                <a:lnTo>
                  <a:pt x="170" y="430"/>
                </a:lnTo>
                <a:lnTo>
                  <a:pt x="170" y="430"/>
                </a:lnTo>
                <a:lnTo>
                  <a:pt x="167" y="429"/>
                </a:lnTo>
                <a:lnTo>
                  <a:pt x="166" y="425"/>
                </a:lnTo>
                <a:lnTo>
                  <a:pt x="164" y="420"/>
                </a:lnTo>
                <a:lnTo>
                  <a:pt x="164" y="416"/>
                </a:lnTo>
                <a:lnTo>
                  <a:pt x="167" y="406"/>
                </a:lnTo>
                <a:lnTo>
                  <a:pt x="168" y="403"/>
                </a:lnTo>
                <a:lnTo>
                  <a:pt x="168" y="403"/>
                </a:lnTo>
                <a:lnTo>
                  <a:pt x="167" y="399"/>
                </a:lnTo>
                <a:lnTo>
                  <a:pt x="166" y="397"/>
                </a:lnTo>
                <a:lnTo>
                  <a:pt x="164" y="395"/>
                </a:lnTo>
                <a:lnTo>
                  <a:pt x="164" y="395"/>
                </a:lnTo>
                <a:lnTo>
                  <a:pt x="163" y="395"/>
                </a:lnTo>
                <a:lnTo>
                  <a:pt x="162" y="395"/>
                </a:lnTo>
                <a:lnTo>
                  <a:pt x="161" y="399"/>
                </a:lnTo>
                <a:lnTo>
                  <a:pt x="161" y="399"/>
                </a:lnTo>
                <a:lnTo>
                  <a:pt x="160" y="405"/>
                </a:lnTo>
                <a:lnTo>
                  <a:pt x="158" y="416"/>
                </a:lnTo>
                <a:lnTo>
                  <a:pt x="158" y="426"/>
                </a:lnTo>
                <a:lnTo>
                  <a:pt x="160" y="431"/>
                </a:lnTo>
                <a:lnTo>
                  <a:pt x="161" y="433"/>
                </a:lnTo>
                <a:lnTo>
                  <a:pt x="161" y="433"/>
                </a:lnTo>
                <a:lnTo>
                  <a:pt x="163" y="436"/>
                </a:lnTo>
                <a:lnTo>
                  <a:pt x="167" y="437"/>
                </a:lnTo>
                <a:lnTo>
                  <a:pt x="175" y="438"/>
                </a:lnTo>
                <a:lnTo>
                  <a:pt x="180" y="438"/>
                </a:lnTo>
                <a:lnTo>
                  <a:pt x="184" y="437"/>
                </a:lnTo>
                <a:lnTo>
                  <a:pt x="187" y="436"/>
                </a:lnTo>
                <a:lnTo>
                  <a:pt x="189" y="433"/>
                </a:lnTo>
                <a:lnTo>
                  <a:pt x="189" y="433"/>
                </a:lnTo>
                <a:lnTo>
                  <a:pt x="192" y="428"/>
                </a:lnTo>
                <a:lnTo>
                  <a:pt x="195" y="419"/>
                </a:lnTo>
                <a:lnTo>
                  <a:pt x="195" y="419"/>
                </a:lnTo>
                <a:lnTo>
                  <a:pt x="199" y="420"/>
                </a:lnTo>
                <a:lnTo>
                  <a:pt x="199" y="420"/>
                </a:lnTo>
                <a:lnTo>
                  <a:pt x="207" y="426"/>
                </a:lnTo>
                <a:lnTo>
                  <a:pt x="217" y="435"/>
                </a:lnTo>
                <a:lnTo>
                  <a:pt x="225" y="443"/>
                </a:lnTo>
                <a:lnTo>
                  <a:pt x="231" y="449"/>
                </a:lnTo>
                <a:lnTo>
                  <a:pt x="231" y="449"/>
                </a:lnTo>
                <a:lnTo>
                  <a:pt x="269" y="497"/>
                </a:lnTo>
                <a:lnTo>
                  <a:pt x="269" y="497"/>
                </a:lnTo>
                <a:lnTo>
                  <a:pt x="268" y="500"/>
                </a:lnTo>
                <a:lnTo>
                  <a:pt x="266" y="507"/>
                </a:lnTo>
                <a:lnTo>
                  <a:pt x="264" y="512"/>
                </a:lnTo>
                <a:lnTo>
                  <a:pt x="266" y="516"/>
                </a:lnTo>
                <a:lnTo>
                  <a:pt x="267" y="519"/>
                </a:lnTo>
                <a:lnTo>
                  <a:pt x="269" y="522"/>
                </a:lnTo>
                <a:lnTo>
                  <a:pt x="269" y="522"/>
                </a:lnTo>
                <a:lnTo>
                  <a:pt x="276" y="528"/>
                </a:lnTo>
                <a:lnTo>
                  <a:pt x="279" y="529"/>
                </a:lnTo>
                <a:lnTo>
                  <a:pt x="279" y="529"/>
                </a:lnTo>
                <a:lnTo>
                  <a:pt x="275" y="545"/>
                </a:lnTo>
                <a:lnTo>
                  <a:pt x="274" y="559"/>
                </a:lnTo>
                <a:lnTo>
                  <a:pt x="274" y="563"/>
                </a:lnTo>
                <a:lnTo>
                  <a:pt x="275" y="567"/>
                </a:lnTo>
                <a:lnTo>
                  <a:pt x="275" y="567"/>
                </a:lnTo>
                <a:lnTo>
                  <a:pt x="280" y="569"/>
                </a:lnTo>
                <a:lnTo>
                  <a:pt x="286" y="572"/>
                </a:lnTo>
                <a:lnTo>
                  <a:pt x="294" y="573"/>
                </a:lnTo>
                <a:lnTo>
                  <a:pt x="294" y="573"/>
                </a:lnTo>
                <a:lnTo>
                  <a:pt x="297" y="606"/>
                </a:lnTo>
                <a:lnTo>
                  <a:pt x="297" y="632"/>
                </a:lnTo>
                <a:lnTo>
                  <a:pt x="298" y="651"/>
                </a:lnTo>
                <a:lnTo>
                  <a:pt x="298" y="651"/>
                </a:lnTo>
                <a:lnTo>
                  <a:pt x="292" y="732"/>
                </a:lnTo>
                <a:lnTo>
                  <a:pt x="288" y="785"/>
                </a:lnTo>
                <a:lnTo>
                  <a:pt x="288" y="804"/>
                </a:lnTo>
                <a:lnTo>
                  <a:pt x="288" y="816"/>
                </a:lnTo>
                <a:lnTo>
                  <a:pt x="288" y="816"/>
                </a:lnTo>
                <a:lnTo>
                  <a:pt x="291" y="835"/>
                </a:lnTo>
                <a:lnTo>
                  <a:pt x="292" y="840"/>
                </a:lnTo>
                <a:lnTo>
                  <a:pt x="294" y="841"/>
                </a:lnTo>
                <a:lnTo>
                  <a:pt x="294" y="841"/>
                </a:lnTo>
                <a:lnTo>
                  <a:pt x="299" y="842"/>
                </a:lnTo>
                <a:lnTo>
                  <a:pt x="305" y="842"/>
                </a:lnTo>
                <a:lnTo>
                  <a:pt x="311" y="842"/>
                </a:lnTo>
                <a:lnTo>
                  <a:pt x="313" y="841"/>
                </a:lnTo>
                <a:lnTo>
                  <a:pt x="313" y="841"/>
                </a:lnTo>
                <a:lnTo>
                  <a:pt x="317" y="866"/>
                </a:lnTo>
                <a:lnTo>
                  <a:pt x="325" y="924"/>
                </a:lnTo>
                <a:lnTo>
                  <a:pt x="338" y="1022"/>
                </a:lnTo>
                <a:lnTo>
                  <a:pt x="338" y="1022"/>
                </a:lnTo>
                <a:lnTo>
                  <a:pt x="342" y="1040"/>
                </a:lnTo>
                <a:lnTo>
                  <a:pt x="348" y="1062"/>
                </a:lnTo>
                <a:lnTo>
                  <a:pt x="353" y="1084"/>
                </a:lnTo>
                <a:lnTo>
                  <a:pt x="354" y="1092"/>
                </a:lnTo>
                <a:lnTo>
                  <a:pt x="354" y="1097"/>
                </a:lnTo>
                <a:lnTo>
                  <a:pt x="354" y="1097"/>
                </a:lnTo>
                <a:lnTo>
                  <a:pt x="354" y="1105"/>
                </a:lnTo>
                <a:lnTo>
                  <a:pt x="354" y="1113"/>
                </a:lnTo>
                <a:lnTo>
                  <a:pt x="354" y="1122"/>
                </a:lnTo>
                <a:lnTo>
                  <a:pt x="354" y="1122"/>
                </a:lnTo>
                <a:lnTo>
                  <a:pt x="335" y="1128"/>
                </a:lnTo>
                <a:lnTo>
                  <a:pt x="319" y="1134"/>
                </a:lnTo>
                <a:lnTo>
                  <a:pt x="307" y="1138"/>
                </a:lnTo>
                <a:lnTo>
                  <a:pt x="307" y="1138"/>
                </a:lnTo>
                <a:lnTo>
                  <a:pt x="298" y="1143"/>
                </a:lnTo>
                <a:lnTo>
                  <a:pt x="290" y="1149"/>
                </a:lnTo>
                <a:lnTo>
                  <a:pt x="286" y="1153"/>
                </a:lnTo>
                <a:lnTo>
                  <a:pt x="284" y="1155"/>
                </a:lnTo>
                <a:lnTo>
                  <a:pt x="284" y="1157"/>
                </a:lnTo>
                <a:lnTo>
                  <a:pt x="285" y="1160"/>
                </a:lnTo>
                <a:lnTo>
                  <a:pt x="285" y="1160"/>
                </a:lnTo>
                <a:lnTo>
                  <a:pt x="292" y="1168"/>
                </a:lnTo>
                <a:lnTo>
                  <a:pt x="294" y="1173"/>
                </a:lnTo>
                <a:lnTo>
                  <a:pt x="294" y="1173"/>
                </a:lnTo>
                <a:lnTo>
                  <a:pt x="290" y="1175"/>
                </a:lnTo>
                <a:lnTo>
                  <a:pt x="284" y="1179"/>
                </a:lnTo>
                <a:lnTo>
                  <a:pt x="279" y="1186"/>
                </a:lnTo>
                <a:lnTo>
                  <a:pt x="279" y="1186"/>
                </a:lnTo>
                <a:lnTo>
                  <a:pt x="276" y="1190"/>
                </a:lnTo>
                <a:lnTo>
                  <a:pt x="275" y="1193"/>
                </a:lnTo>
                <a:lnTo>
                  <a:pt x="274" y="1197"/>
                </a:lnTo>
                <a:lnTo>
                  <a:pt x="274" y="1200"/>
                </a:lnTo>
                <a:lnTo>
                  <a:pt x="275" y="1204"/>
                </a:lnTo>
                <a:lnTo>
                  <a:pt x="276" y="1206"/>
                </a:lnTo>
                <a:lnTo>
                  <a:pt x="279" y="1209"/>
                </a:lnTo>
                <a:lnTo>
                  <a:pt x="281" y="1211"/>
                </a:lnTo>
                <a:lnTo>
                  <a:pt x="281" y="1211"/>
                </a:lnTo>
                <a:lnTo>
                  <a:pt x="290" y="1212"/>
                </a:lnTo>
                <a:lnTo>
                  <a:pt x="300" y="1215"/>
                </a:lnTo>
                <a:lnTo>
                  <a:pt x="329" y="1217"/>
                </a:lnTo>
                <a:lnTo>
                  <a:pt x="329" y="1217"/>
                </a:lnTo>
                <a:lnTo>
                  <a:pt x="365" y="1221"/>
                </a:lnTo>
                <a:lnTo>
                  <a:pt x="396" y="1223"/>
                </a:lnTo>
                <a:lnTo>
                  <a:pt x="396" y="1223"/>
                </a:lnTo>
                <a:lnTo>
                  <a:pt x="404" y="1223"/>
                </a:lnTo>
                <a:lnTo>
                  <a:pt x="409" y="1222"/>
                </a:lnTo>
                <a:lnTo>
                  <a:pt x="411" y="1219"/>
                </a:lnTo>
                <a:lnTo>
                  <a:pt x="415" y="1217"/>
                </a:lnTo>
                <a:lnTo>
                  <a:pt x="415" y="1217"/>
                </a:lnTo>
                <a:lnTo>
                  <a:pt x="417" y="1213"/>
                </a:lnTo>
                <a:lnTo>
                  <a:pt x="418" y="1211"/>
                </a:lnTo>
                <a:lnTo>
                  <a:pt x="418" y="1207"/>
                </a:lnTo>
                <a:lnTo>
                  <a:pt x="418" y="1207"/>
                </a:lnTo>
                <a:lnTo>
                  <a:pt x="421" y="1209"/>
                </a:lnTo>
                <a:lnTo>
                  <a:pt x="425" y="1209"/>
                </a:lnTo>
                <a:lnTo>
                  <a:pt x="432" y="1209"/>
                </a:lnTo>
                <a:lnTo>
                  <a:pt x="435" y="1206"/>
                </a:lnTo>
                <a:lnTo>
                  <a:pt x="437" y="1204"/>
                </a:lnTo>
                <a:lnTo>
                  <a:pt x="437" y="1204"/>
                </a:lnTo>
                <a:lnTo>
                  <a:pt x="437" y="1202"/>
                </a:lnTo>
                <a:lnTo>
                  <a:pt x="437" y="1197"/>
                </a:lnTo>
                <a:lnTo>
                  <a:pt x="435" y="1188"/>
                </a:lnTo>
                <a:lnTo>
                  <a:pt x="430" y="1177"/>
                </a:lnTo>
                <a:lnTo>
                  <a:pt x="430" y="1177"/>
                </a:lnTo>
                <a:lnTo>
                  <a:pt x="430" y="1167"/>
                </a:lnTo>
                <a:lnTo>
                  <a:pt x="430" y="1154"/>
                </a:lnTo>
                <a:lnTo>
                  <a:pt x="430" y="1154"/>
                </a:lnTo>
                <a:lnTo>
                  <a:pt x="432" y="1140"/>
                </a:lnTo>
                <a:lnTo>
                  <a:pt x="434" y="1130"/>
                </a:lnTo>
                <a:lnTo>
                  <a:pt x="434" y="1122"/>
                </a:lnTo>
                <a:lnTo>
                  <a:pt x="434" y="1122"/>
                </a:lnTo>
                <a:lnTo>
                  <a:pt x="432" y="1118"/>
                </a:lnTo>
                <a:lnTo>
                  <a:pt x="430" y="1115"/>
                </a:lnTo>
                <a:lnTo>
                  <a:pt x="425" y="1107"/>
                </a:lnTo>
                <a:lnTo>
                  <a:pt x="418" y="1100"/>
                </a:lnTo>
                <a:lnTo>
                  <a:pt x="418" y="1100"/>
                </a:lnTo>
                <a:lnTo>
                  <a:pt x="413" y="1062"/>
                </a:lnTo>
                <a:lnTo>
                  <a:pt x="409" y="1018"/>
                </a:lnTo>
                <a:lnTo>
                  <a:pt x="409" y="1018"/>
                </a:lnTo>
                <a:lnTo>
                  <a:pt x="404" y="979"/>
                </a:lnTo>
                <a:lnTo>
                  <a:pt x="399" y="936"/>
                </a:lnTo>
                <a:lnTo>
                  <a:pt x="399" y="936"/>
                </a:lnTo>
                <a:lnTo>
                  <a:pt x="397" y="917"/>
                </a:lnTo>
                <a:lnTo>
                  <a:pt x="397" y="910"/>
                </a:lnTo>
                <a:lnTo>
                  <a:pt x="399" y="901"/>
                </a:lnTo>
                <a:lnTo>
                  <a:pt x="399" y="901"/>
                </a:lnTo>
                <a:lnTo>
                  <a:pt x="401" y="891"/>
                </a:lnTo>
                <a:lnTo>
                  <a:pt x="404" y="878"/>
                </a:lnTo>
                <a:lnTo>
                  <a:pt x="407" y="865"/>
                </a:lnTo>
                <a:lnTo>
                  <a:pt x="411" y="854"/>
                </a:lnTo>
                <a:lnTo>
                  <a:pt x="411" y="854"/>
                </a:lnTo>
                <a:lnTo>
                  <a:pt x="416" y="843"/>
                </a:lnTo>
                <a:lnTo>
                  <a:pt x="418" y="834"/>
                </a:lnTo>
                <a:lnTo>
                  <a:pt x="421" y="822"/>
                </a:lnTo>
                <a:lnTo>
                  <a:pt x="421" y="822"/>
                </a:lnTo>
                <a:lnTo>
                  <a:pt x="421" y="819"/>
                </a:lnTo>
                <a:lnTo>
                  <a:pt x="421" y="811"/>
                </a:lnTo>
                <a:lnTo>
                  <a:pt x="421" y="807"/>
                </a:lnTo>
                <a:lnTo>
                  <a:pt x="423" y="803"/>
                </a:lnTo>
                <a:lnTo>
                  <a:pt x="428" y="798"/>
                </a:lnTo>
                <a:lnTo>
                  <a:pt x="434" y="794"/>
                </a:lnTo>
                <a:lnTo>
                  <a:pt x="434" y="794"/>
                </a:lnTo>
                <a:lnTo>
                  <a:pt x="459" y="782"/>
                </a:lnTo>
                <a:lnTo>
                  <a:pt x="467" y="778"/>
                </a:lnTo>
                <a:lnTo>
                  <a:pt x="474" y="772"/>
                </a:lnTo>
                <a:lnTo>
                  <a:pt x="474" y="772"/>
                </a:lnTo>
                <a:lnTo>
                  <a:pt x="481" y="762"/>
                </a:lnTo>
                <a:lnTo>
                  <a:pt x="485" y="755"/>
                </a:lnTo>
                <a:lnTo>
                  <a:pt x="488" y="748"/>
                </a:lnTo>
                <a:lnTo>
                  <a:pt x="491" y="741"/>
                </a:lnTo>
                <a:lnTo>
                  <a:pt x="491" y="732"/>
                </a:lnTo>
                <a:lnTo>
                  <a:pt x="491" y="725"/>
                </a:lnTo>
                <a:lnTo>
                  <a:pt x="487" y="718"/>
                </a:lnTo>
                <a:lnTo>
                  <a:pt x="487" y="718"/>
                </a:lnTo>
                <a:lnTo>
                  <a:pt x="477" y="700"/>
                </a:lnTo>
                <a:lnTo>
                  <a:pt x="473" y="695"/>
                </a:lnTo>
                <a:lnTo>
                  <a:pt x="472" y="689"/>
                </a:lnTo>
                <a:lnTo>
                  <a:pt x="472" y="689"/>
                </a:lnTo>
                <a:lnTo>
                  <a:pt x="469" y="684"/>
                </a:lnTo>
                <a:lnTo>
                  <a:pt x="468" y="680"/>
                </a:lnTo>
                <a:lnTo>
                  <a:pt x="467" y="678"/>
                </a:lnTo>
                <a:lnTo>
                  <a:pt x="468" y="674"/>
                </a:lnTo>
                <a:lnTo>
                  <a:pt x="468" y="674"/>
                </a:lnTo>
                <a:lnTo>
                  <a:pt x="471" y="670"/>
                </a:lnTo>
                <a:lnTo>
                  <a:pt x="474" y="669"/>
                </a:lnTo>
                <a:lnTo>
                  <a:pt x="475" y="666"/>
                </a:lnTo>
                <a:lnTo>
                  <a:pt x="474" y="661"/>
                </a:lnTo>
                <a:lnTo>
                  <a:pt x="474" y="661"/>
                </a:lnTo>
                <a:lnTo>
                  <a:pt x="472" y="655"/>
                </a:lnTo>
                <a:lnTo>
                  <a:pt x="469" y="650"/>
                </a:lnTo>
                <a:lnTo>
                  <a:pt x="466" y="645"/>
                </a:lnTo>
                <a:lnTo>
                  <a:pt x="462" y="639"/>
                </a:lnTo>
                <a:lnTo>
                  <a:pt x="462" y="639"/>
                </a:lnTo>
                <a:lnTo>
                  <a:pt x="461" y="631"/>
                </a:lnTo>
                <a:lnTo>
                  <a:pt x="460" y="616"/>
                </a:lnTo>
                <a:lnTo>
                  <a:pt x="460" y="573"/>
                </a:lnTo>
                <a:lnTo>
                  <a:pt x="461" y="530"/>
                </a:lnTo>
                <a:lnTo>
                  <a:pt x="462" y="506"/>
                </a:lnTo>
                <a:lnTo>
                  <a:pt x="462" y="506"/>
                </a:lnTo>
                <a:lnTo>
                  <a:pt x="466" y="475"/>
                </a:lnTo>
                <a:lnTo>
                  <a:pt x="466" y="455"/>
                </a:lnTo>
                <a:lnTo>
                  <a:pt x="466" y="447"/>
                </a:lnTo>
                <a:lnTo>
                  <a:pt x="465" y="439"/>
                </a:lnTo>
                <a:lnTo>
                  <a:pt x="465" y="439"/>
                </a:lnTo>
                <a:lnTo>
                  <a:pt x="463" y="429"/>
                </a:lnTo>
                <a:lnTo>
                  <a:pt x="462" y="418"/>
                </a:lnTo>
                <a:lnTo>
                  <a:pt x="462" y="395"/>
                </a:lnTo>
                <a:lnTo>
                  <a:pt x="462" y="395"/>
                </a:lnTo>
                <a:lnTo>
                  <a:pt x="461" y="385"/>
                </a:lnTo>
                <a:lnTo>
                  <a:pt x="459" y="376"/>
                </a:lnTo>
                <a:lnTo>
                  <a:pt x="459" y="370"/>
                </a:lnTo>
                <a:lnTo>
                  <a:pt x="460" y="369"/>
                </a:lnTo>
                <a:lnTo>
                  <a:pt x="462" y="367"/>
                </a:lnTo>
                <a:lnTo>
                  <a:pt x="462" y="367"/>
                </a:lnTo>
                <a:lnTo>
                  <a:pt x="467" y="366"/>
                </a:lnTo>
                <a:lnTo>
                  <a:pt x="472" y="363"/>
                </a:lnTo>
                <a:lnTo>
                  <a:pt x="475" y="361"/>
                </a:lnTo>
                <a:lnTo>
                  <a:pt x="477" y="358"/>
                </a:lnTo>
                <a:lnTo>
                  <a:pt x="478" y="355"/>
                </a:lnTo>
                <a:lnTo>
                  <a:pt x="478" y="355"/>
                </a:lnTo>
                <a:lnTo>
                  <a:pt x="478" y="347"/>
                </a:lnTo>
                <a:lnTo>
                  <a:pt x="477" y="336"/>
                </a:lnTo>
                <a:lnTo>
                  <a:pt x="473" y="325"/>
                </a:lnTo>
                <a:lnTo>
                  <a:pt x="468" y="313"/>
                </a:lnTo>
                <a:lnTo>
                  <a:pt x="468" y="313"/>
                </a:lnTo>
                <a:lnTo>
                  <a:pt x="463" y="304"/>
                </a:lnTo>
                <a:lnTo>
                  <a:pt x="460" y="298"/>
                </a:lnTo>
                <a:lnTo>
                  <a:pt x="457" y="293"/>
                </a:lnTo>
                <a:lnTo>
                  <a:pt x="455" y="288"/>
                </a:lnTo>
                <a:lnTo>
                  <a:pt x="455" y="288"/>
                </a:lnTo>
                <a:lnTo>
                  <a:pt x="455" y="285"/>
                </a:lnTo>
                <a:lnTo>
                  <a:pt x="456" y="282"/>
                </a:lnTo>
                <a:lnTo>
                  <a:pt x="455" y="280"/>
                </a:lnTo>
                <a:lnTo>
                  <a:pt x="453" y="275"/>
                </a:lnTo>
                <a:lnTo>
                  <a:pt x="453" y="275"/>
                </a:lnTo>
                <a:lnTo>
                  <a:pt x="450" y="274"/>
                </a:lnTo>
                <a:lnTo>
                  <a:pt x="448" y="274"/>
                </a:lnTo>
                <a:lnTo>
                  <a:pt x="444" y="275"/>
                </a:lnTo>
                <a:lnTo>
                  <a:pt x="443" y="275"/>
                </a:lnTo>
                <a:lnTo>
                  <a:pt x="442" y="274"/>
                </a:lnTo>
                <a:lnTo>
                  <a:pt x="443" y="266"/>
                </a:lnTo>
                <a:lnTo>
                  <a:pt x="443" y="266"/>
                </a:lnTo>
                <a:lnTo>
                  <a:pt x="446" y="257"/>
                </a:lnTo>
                <a:lnTo>
                  <a:pt x="448" y="254"/>
                </a:lnTo>
                <a:lnTo>
                  <a:pt x="449" y="250"/>
                </a:lnTo>
                <a:lnTo>
                  <a:pt x="449" y="244"/>
                </a:lnTo>
                <a:lnTo>
                  <a:pt x="449" y="244"/>
                </a:lnTo>
                <a:lnTo>
                  <a:pt x="447" y="222"/>
                </a:lnTo>
                <a:lnTo>
                  <a:pt x="506" y="222"/>
                </a:lnTo>
                <a:lnTo>
                  <a:pt x="506" y="222"/>
                </a:lnTo>
                <a:lnTo>
                  <a:pt x="502" y="208"/>
                </a:lnTo>
                <a:lnTo>
                  <a:pt x="488" y="176"/>
                </a:lnTo>
                <a:lnTo>
                  <a:pt x="480" y="157"/>
                </a:lnTo>
                <a:lnTo>
                  <a:pt x="471" y="138"/>
                </a:lnTo>
                <a:lnTo>
                  <a:pt x="460" y="120"/>
                </a:lnTo>
                <a:lnTo>
                  <a:pt x="449" y="105"/>
                </a:lnTo>
                <a:lnTo>
                  <a:pt x="449" y="105"/>
                </a:lnTo>
                <a:lnTo>
                  <a:pt x="443" y="98"/>
                </a:lnTo>
                <a:lnTo>
                  <a:pt x="436" y="92"/>
                </a:lnTo>
                <a:lnTo>
                  <a:pt x="418" y="77"/>
                </a:lnTo>
                <a:lnTo>
                  <a:pt x="398" y="63"/>
                </a:lnTo>
                <a:lnTo>
                  <a:pt x="376" y="50"/>
                </a:lnTo>
                <a:lnTo>
                  <a:pt x="338" y="29"/>
                </a:lnTo>
                <a:lnTo>
                  <a:pt x="317" y="17"/>
                </a:lnTo>
                <a:lnTo>
                  <a:pt x="317" y="17"/>
                </a:lnTo>
                <a:lnTo>
                  <a:pt x="307" y="12"/>
                </a:lnTo>
                <a:lnTo>
                  <a:pt x="307" y="1"/>
                </a:lnTo>
                <a:lnTo>
                  <a:pt x="298" y="1"/>
                </a:lnTo>
                <a:lnTo>
                  <a:pt x="298" y="8"/>
                </a:lnTo>
                <a:lnTo>
                  <a:pt x="298" y="8"/>
                </a:lnTo>
                <a:lnTo>
                  <a:pt x="294" y="7"/>
                </a:lnTo>
                <a:lnTo>
                  <a:pt x="294" y="7"/>
                </a:lnTo>
                <a:lnTo>
                  <a:pt x="231" y="1"/>
                </a:lnTo>
                <a:lnTo>
                  <a:pt x="231" y="1"/>
                </a:lnTo>
                <a:lnTo>
                  <a:pt x="191" y="0"/>
                </a:lnTo>
                <a:lnTo>
                  <a:pt x="161" y="0"/>
                </a:lnTo>
                <a:lnTo>
                  <a:pt x="139" y="1"/>
                </a:lnTo>
                <a:lnTo>
                  <a:pt x="139" y="1"/>
                </a:lnTo>
                <a:lnTo>
                  <a:pt x="129" y="4"/>
                </a:lnTo>
                <a:lnTo>
                  <a:pt x="114" y="10"/>
                </a:lnTo>
                <a:lnTo>
                  <a:pt x="78" y="26"/>
                </a:lnTo>
                <a:lnTo>
                  <a:pt x="29" y="51"/>
                </a:lnTo>
                <a:lnTo>
                  <a:pt x="29" y="51"/>
                </a:lnTo>
                <a:lnTo>
                  <a:pt x="13" y="66"/>
                </a:lnTo>
                <a:lnTo>
                  <a:pt x="0" y="80"/>
                </a:lnTo>
                <a:lnTo>
                  <a:pt x="0" y="80"/>
                </a:lnTo>
                <a:lnTo>
                  <a:pt x="17" y="87"/>
                </a:lnTo>
                <a:lnTo>
                  <a:pt x="33" y="94"/>
                </a:lnTo>
                <a:lnTo>
                  <a:pt x="48" y="102"/>
                </a:lnTo>
                <a:lnTo>
                  <a:pt x="48" y="102"/>
                </a:lnTo>
                <a:lnTo>
                  <a:pt x="70" y="119"/>
                </a:lnTo>
                <a:lnTo>
                  <a:pt x="82" y="127"/>
                </a:lnTo>
                <a:lnTo>
                  <a:pt x="82" y="127"/>
                </a:lnTo>
                <a:lnTo>
                  <a:pt x="120" y="137"/>
                </a:lnTo>
                <a:lnTo>
                  <a:pt x="149" y="145"/>
                </a:lnTo>
                <a:lnTo>
                  <a:pt x="170" y="152"/>
                </a:lnTo>
                <a:lnTo>
                  <a:pt x="170" y="15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4">
            <a:extLst>
              <a:ext uri="{FF2B5EF4-FFF2-40B4-BE49-F238E27FC236}">
                <a16:creationId xmlns:a16="http://schemas.microsoft.com/office/drawing/2014/main" id="{BC1F5C64-EBE4-42CD-A1F8-447B550568F3}"/>
              </a:ext>
            </a:extLst>
          </p:cNvPr>
          <p:cNvSpPr>
            <a:spLocks noEditPoints="1"/>
          </p:cNvSpPr>
          <p:nvPr/>
        </p:nvSpPr>
        <p:spPr bwMode="auto">
          <a:xfrm>
            <a:off x="813061" y="4690214"/>
            <a:ext cx="764564" cy="1666124"/>
          </a:xfrm>
          <a:custGeom>
            <a:avLst/>
            <a:gdLst>
              <a:gd name="T0" fmla="*/ 197 w 586"/>
              <a:gd name="T1" fmla="*/ 225 h 1277"/>
              <a:gd name="T2" fmla="*/ 153 w 586"/>
              <a:gd name="T3" fmla="*/ 279 h 1277"/>
              <a:gd name="T4" fmla="*/ 122 w 586"/>
              <a:gd name="T5" fmla="*/ 372 h 1277"/>
              <a:gd name="T6" fmla="*/ 98 w 586"/>
              <a:gd name="T7" fmla="*/ 434 h 1277"/>
              <a:gd name="T8" fmla="*/ 136 w 586"/>
              <a:gd name="T9" fmla="*/ 478 h 1277"/>
              <a:gd name="T10" fmla="*/ 142 w 586"/>
              <a:gd name="T11" fmla="*/ 522 h 1277"/>
              <a:gd name="T12" fmla="*/ 91 w 586"/>
              <a:gd name="T13" fmla="*/ 512 h 1277"/>
              <a:gd name="T14" fmla="*/ 50 w 586"/>
              <a:gd name="T15" fmla="*/ 843 h 1277"/>
              <a:gd name="T16" fmla="*/ 82 w 586"/>
              <a:gd name="T17" fmla="*/ 957 h 1277"/>
              <a:gd name="T18" fmla="*/ 187 w 586"/>
              <a:gd name="T19" fmla="*/ 808 h 1277"/>
              <a:gd name="T20" fmla="*/ 199 w 586"/>
              <a:gd name="T21" fmla="*/ 957 h 1277"/>
              <a:gd name="T22" fmla="*/ 222 w 586"/>
              <a:gd name="T23" fmla="*/ 1054 h 1277"/>
              <a:gd name="T24" fmla="*/ 234 w 586"/>
              <a:gd name="T25" fmla="*/ 1167 h 1277"/>
              <a:gd name="T26" fmla="*/ 232 w 586"/>
              <a:gd name="T27" fmla="*/ 1204 h 1277"/>
              <a:gd name="T28" fmla="*/ 201 w 586"/>
              <a:gd name="T29" fmla="*/ 1221 h 1277"/>
              <a:gd name="T30" fmla="*/ 231 w 586"/>
              <a:gd name="T31" fmla="*/ 1255 h 1277"/>
              <a:gd name="T32" fmla="*/ 326 w 586"/>
              <a:gd name="T33" fmla="*/ 1276 h 1277"/>
              <a:gd name="T34" fmla="*/ 332 w 586"/>
              <a:gd name="T35" fmla="*/ 1203 h 1277"/>
              <a:gd name="T36" fmla="*/ 332 w 586"/>
              <a:gd name="T37" fmla="*/ 1140 h 1277"/>
              <a:gd name="T38" fmla="*/ 311 w 586"/>
              <a:gd name="T39" fmla="*/ 1005 h 1277"/>
              <a:gd name="T40" fmla="*/ 309 w 586"/>
              <a:gd name="T41" fmla="*/ 862 h 1277"/>
              <a:gd name="T42" fmla="*/ 321 w 586"/>
              <a:gd name="T43" fmla="*/ 783 h 1277"/>
              <a:gd name="T44" fmla="*/ 330 w 586"/>
              <a:gd name="T45" fmla="*/ 737 h 1277"/>
              <a:gd name="T46" fmla="*/ 354 w 586"/>
              <a:gd name="T47" fmla="*/ 836 h 1277"/>
              <a:gd name="T48" fmla="*/ 393 w 586"/>
              <a:gd name="T49" fmla="*/ 1004 h 1277"/>
              <a:gd name="T50" fmla="*/ 409 w 586"/>
              <a:gd name="T51" fmla="*/ 1117 h 1277"/>
              <a:gd name="T52" fmla="*/ 418 w 586"/>
              <a:gd name="T53" fmla="*/ 1153 h 1277"/>
              <a:gd name="T54" fmla="*/ 428 w 586"/>
              <a:gd name="T55" fmla="*/ 1204 h 1277"/>
              <a:gd name="T56" fmla="*/ 430 w 586"/>
              <a:gd name="T57" fmla="*/ 1251 h 1277"/>
              <a:gd name="T58" fmla="*/ 505 w 586"/>
              <a:gd name="T59" fmla="*/ 1251 h 1277"/>
              <a:gd name="T60" fmla="*/ 509 w 586"/>
              <a:gd name="T61" fmla="*/ 1197 h 1277"/>
              <a:gd name="T62" fmla="*/ 500 w 586"/>
              <a:gd name="T63" fmla="*/ 1127 h 1277"/>
              <a:gd name="T64" fmla="*/ 472 w 586"/>
              <a:gd name="T65" fmla="*/ 865 h 1277"/>
              <a:gd name="T66" fmla="*/ 483 w 586"/>
              <a:gd name="T67" fmla="*/ 643 h 1277"/>
              <a:gd name="T68" fmla="*/ 529 w 586"/>
              <a:gd name="T69" fmla="*/ 627 h 1277"/>
              <a:gd name="T70" fmla="*/ 527 w 586"/>
              <a:gd name="T71" fmla="*/ 597 h 1277"/>
              <a:gd name="T72" fmla="*/ 564 w 586"/>
              <a:gd name="T73" fmla="*/ 505 h 1277"/>
              <a:gd name="T74" fmla="*/ 583 w 586"/>
              <a:gd name="T75" fmla="*/ 390 h 1277"/>
              <a:gd name="T76" fmla="*/ 548 w 586"/>
              <a:gd name="T77" fmla="*/ 333 h 1277"/>
              <a:gd name="T78" fmla="*/ 488 w 586"/>
              <a:gd name="T79" fmla="*/ 259 h 1277"/>
              <a:gd name="T80" fmla="*/ 441 w 586"/>
              <a:gd name="T81" fmla="*/ 223 h 1277"/>
              <a:gd name="T82" fmla="*/ 369 w 586"/>
              <a:gd name="T83" fmla="*/ 144 h 1277"/>
              <a:gd name="T84" fmla="*/ 385 w 586"/>
              <a:gd name="T85" fmla="*/ 61 h 1277"/>
              <a:gd name="T86" fmla="*/ 351 w 586"/>
              <a:gd name="T87" fmla="*/ 8 h 1277"/>
              <a:gd name="T88" fmla="*/ 282 w 586"/>
              <a:gd name="T89" fmla="*/ 10 h 1277"/>
              <a:gd name="T90" fmla="*/ 253 w 586"/>
              <a:gd name="T91" fmla="*/ 58 h 1277"/>
              <a:gd name="T92" fmla="*/ 241 w 586"/>
              <a:gd name="T93" fmla="*/ 114 h 1277"/>
              <a:gd name="T94" fmla="*/ 247 w 586"/>
              <a:gd name="T95" fmla="*/ 130 h 1277"/>
              <a:gd name="T96" fmla="*/ 245 w 586"/>
              <a:gd name="T97" fmla="*/ 165 h 1277"/>
              <a:gd name="T98" fmla="*/ 273 w 586"/>
              <a:gd name="T99" fmla="*/ 178 h 1277"/>
              <a:gd name="T100" fmla="*/ 513 w 586"/>
              <a:gd name="T101" fmla="*/ 409 h 1277"/>
              <a:gd name="T102" fmla="*/ 513 w 586"/>
              <a:gd name="T103" fmla="*/ 459 h 1277"/>
              <a:gd name="T104" fmla="*/ 491 w 586"/>
              <a:gd name="T105" fmla="*/ 549 h 1277"/>
              <a:gd name="T106" fmla="*/ 472 w 586"/>
              <a:gd name="T107" fmla="*/ 523 h 1277"/>
              <a:gd name="T108" fmla="*/ 481 w 586"/>
              <a:gd name="T109" fmla="*/ 492 h 1277"/>
              <a:gd name="T110" fmla="*/ 481 w 586"/>
              <a:gd name="T111" fmla="*/ 424 h 1277"/>
              <a:gd name="T112" fmla="*/ 486 w 586"/>
              <a:gd name="T113" fmla="*/ 390 h 1277"/>
              <a:gd name="T114" fmla="*/ 187 w 586"/>
              <a:gd name="T115" fmla="*/ 520 h 1277"/>
              <a:gd name="T116" fmla="*/ 170 w 586"/>
              <a:gd name="T117" fmla="*/ 512 h 1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86" h="1277">
                <a:moveTo>
                  <a:pt x="269" y="184"/>
                </a:moveTo>
                <a:lnTo>
                  <a:pt x="269" y="184"/>
                </a:lnTo>
                <a:lnTo>
                  <a:pt x="259" y="192"/>
                </a:lnTo>
                <a:lnTo>
                  <a:pt x="247" y="200"/>
                </a:lnTo>
                <a:lnTo>
                  <a:pt x="231" y="209"/>
                </a:lnTo>
                <a:lnTo>
                  <a:pt x="231" y="209"/>
                </a:lnTo>
                <a:lnTo>
                  <a:pt x="214" y="218"/>
                </a:lnTo>
                <a:lnTo>
                  <a:pt x="197" y="225"/>
                </a:lnTo>
                <a:lnTo>
                  <a:pt x="181" y="231"/>
                </a:lnTo>
                <a:lnTo>
                  <a:pt x="172" y="237"/>
                </a:lnTo>
                <a:lnTo>
                  <a:pt x="172" y="237"/>
                </a:lnTo>
                <a:lnTo>
                  <a:pt x="168" y="241"/>
                </a:lnTo>
                <a:lnTo>
                  <a:pt x="166" y="244"/>
                </a:lnTo>
                <a:lnTo>
                  <a:pt x="161" y="255"/>
                </a:lnTo>
                <a:lnTo>
                  <a:pt x="157" y="266"/>
                </a:lnTo>
                <a:lnTo>
                  <a:pt x="153" y="279"/>
                </a:lnTo>
                <a:lnTo>
                  <a:pt x="153" y="279"/>
                </a:lnTo>
                <a:lnTo>
                  <a:pt x="143" y="298"/>
                </a:lnTo>
                <a:lnTo>
                  <a:pt x="139" y="308"/>
                </a:lnTo>
                <a:lnTo>
                  <a:pt x="136" y="320"/>
                </a:lnTo>
                <a:lnTo>
                  <a:pt x="136" y="320"/>
                </a:lnTo>
                <a:lnTo>
                  <a:pt x="132" y="336"/>
                </a:lnTo>
                <a:lnTo>
                  <a:pt x="128" y="354"/>
                </a:lnTo>
                <a:lnTo>
                  <a:pt x="122" y="372"/>
                </a:lnTo>
                <a:lnTo>
                  <a:pt x="114" y="386"/>
                </a:lnTo>
                <a:lnTo>
                  <a:pt x="114" y="386"/>
                </a:lnTo>
                <a:lnTo>
                  <a:pt x="107" y="399"/>
                </a:lnTo>
                <a:lnTo>
                  <a:pt x="101" y="410"/>
                </a:lnTo>
                <a:lnTo>
                  <a:pt x="99" y="415"/>
                </a:lnTo>
                <a:lnTo>
                  <a:pt x="98" y="421"/>
                </a:lnTo>
                <a:lnTo>
                  <a:pt x="98" y="427"/>
                </a:lnTo>
                <a:lnTo>
                  <a:pt x="98" y="434"/>
                </a:lnTo>
                <a:lnTo>
                  <a:pt x="98" y="434"/>
                </a:lnTo>
                <a:lnTo>
                  <a:pt x="101" y="446"/>
                </a:lnTo>
                <a:lnTo>
                  <a:pt x="104" y="453"/>
                </a:lnTo>
                <a:lnTo>
                  <a:pt x="110" y="459"/>
                </a:lnTo>
                <a:lnTo>
                  <a:pt x="117" y="466"/>
                </a:lnTo>
                <a:lnTo>
                  <a:pt x="117" y="466"/>
                </a:lnTo>
                <a:lnTo>
                  <a:pt x="126" y="472"/>
                </a:lnTo>
                <a:lnTo>
                  <a:pt x="136" y="478"/>
                </a:lnTo>
                <a:lnTo>
                  <a:pt x="143" y="481"/>
                </a:lnTo>
                <a:lnTo>
                  <a:pt x="147" y="481"/>
                </a:lnTo>
                <a:lnTo>
                  <a:pt x="149" y="481"/>
                </a:lnTo>
                <a:lnTo>
                  <a:pt x="158" y="478"/>
                </a:lnTo>
                <a:lnTo>
                  <a:pt x="149" y="523"/>
                </a:lnTo>
                <a:lnTo>
                  <a:pt x="149" y="523"/>
                </a:lnTo>
                <a:lnTo>
                  <a:pt x="147" y="523"/>
                </a:lnTo>
                <a:lnTo>
                  <a:pt x="142" y="522"/>
                </a:lnTo>
                <a:lnTo>
                  <a:pt x="133" y="520"/>
                </a:lnTo>
                <a:lnTo>
                  <a:pt x="133" y="520"/>
                </a:lnTo>
                <a:lnTo>
                  <a:pt x="123" y="514"/>
                </a:lnTo>
                <a:lnTo>
                  <a:pt x="112" y="506"/>
                </a:lnTo>
                <a:lnTo>
                  <a:pt x="101" y="497"/>
                </a:lnTo>
                <a:lnTo>
                  <a:pt x="101" y="497"/>
                </a:lnTo>
                <a:lnTo>
                  <a:pt x="95" y="505"/>
                </a:lnTo>
                <a:lnTo>
                  <a:pt x="91" y="512"/>
                </a:lnTo>
                <a:lnTo>
                  <a:pt x="86" y="516"/>
                </a:lnTo>
                <a:lnTo>
                  <a:pt x="67" y="525"/>
                </a:lnTo>
                <a:lnTo>
                  <a:pt x="57" y="539"/>
                </a:lnTo>
                <a:lnTo>
                  <a:pt x="6" y="558"/>
                </a:lnTo>
                <a:lnTo>
                  <a:pt x="0" y="577"/>
                </a:lnTo>
                <a:lnTo>
                  <a:pt x="0" y="577"/>
                </a:lnTo>
                <a:lnTo>
                  <a:pt x="30" y="730"/>
                </a:lnTo>
                <a:lnTo>
                  <a:pt x="50" y="843"/>
                </a:lnTo>
                <a:lnTo>
                  <a:pt x="57" y="885"/>
                </a:lnTo>
                <a:lnTo>
                  <a:pt x="61" y="909"/>
                </a:lnTo>
                <a:lnTo>
                  <a:pt x="61" y="909"/>
                </a:lnTo>
                <a:lnTo>
                  <a:pt x="63" y="957"/>
                </a:lnTo>
                <a:lnTo>
                  <a:pt x="63" y="1014"/>
                </a:lnTo>
                <a:lnTo>
                  <a:pt x="70" y="1014"/>
                </a:lnTo>
                <a:lnTo>
                  <a:pt x="82" y="957"/>
                </a:lnTo>
                <a:lnTo>
                  <a:pt x="82" y="957"/>
                </a:lnTo>
                <a:lnTo>
                  <a:pt x="145" y="823"/>
                </a:lnTo>
                <a:lnTo>
                  <a:pt x="145" y="823"/>
                </a:lnTo>
                <a:lnTo>
                  <a:pt x="184" y="745"/>
                </a:lnTo>
                <a:lnTo>
                  <a:pt x="184" y="745"/>
                </a:lnTo>
                <a:lnTo>
                  <a:pt x="185" y="765"/>
                </a:lnTo>
                <a:lnTo>
                  <a:pt x="185" y="785"/>
                </a:lnTo>
                <a:lnTo>
                  <a:pt x="187" y="808"/>
                </a:lnTo>
                <a:lnTo>
                  <a:pt x="187" y="808"/>
                </a:lnTo>
                <a:lnTo>
                  <a:pt x="189" y="826"/>
                </a:lnTo>
                <a:lnTo>
                  <a:pt x="192" y="840"/>
                </a:lnTo>
                <a:lnTo>
                  <a:pt x="193" y="854"/>
                </a:lnTo>
                <a:lnTo>
                  <a:pt x="193" y="871"/>
                </a:lnTo>
                <a:lnTo>
                  <a:pt x="193" y="871"/>
                </a:lnTo>
                <a:lnTo>
                  <a:pt x="194" y="896"/>
                </a:lnTo>
                <a:lnTo>
                  <a:pt x="197" y="928"/>
                </a:lnTo>
                <a:lnTo>
                  <a:pt x="199" y="957"/>
                </a:lnTo>
                <a:lnTo>
                  <a:pt x="200" y="976"/>
                </a:lnTo>
                <a:lnTo>
                  <a:pt x="200" y="976"/>
                </a:lnTo>
                <a:lnTo>
                  <a:pt x="200" y="982"/>
                </a:lnTo>
                <a:lnTo>
                  <a:pt x="203" y="991"/>
                </a:lnTo>
                <a:lnTo>
                  <a:pt x="211" y="1013"/>
                </a:lnTo>
                <a:lnTo>
                  <a:pt x="218" y="1035"/>
                </a:lnTo>
                <a:lnTo>
                  <a:pt x="220" y="1046"/>
                </a:lnTo>
                <a:lnTo>
                  <a:pt x="222" y="1054"/>
                </a:lnTo>
                <a:lnTo>
                  <a:pt x="222" y="1054"/>
                </a:lnTo>
                <a:lnTo>
                  <a:pt x="223" y="1074"/>
                </a:lnTo>
                <a:lnTo>
                  <a:pt x="224" y="1099"/>
                </a:lnTo>
                <a:lnTo>
                  <a:pt x="228" y="1140"/>
                </a:lnTo>
                <a:lnTo>
                  <a:pt x="228" y="1140"/>
                </a:lnTo>
                <a:lnTo>
                  <a:pt x="230" y="1149"/>
                </a:lnTo>
                <a:lnTo>
                  <a:pt x="232" y="1158"/>
                </a:lnTo>
                <a:lnTo>
                  <a:pt x="234" y="1167"/>
                </a:lnTo>
                <a:lnTo>
                  <a:pt x="235" y="1178"/>
                </a:lnTo>
                <a:lnTo>
                  <a:pt x="235" y="1178"/>
                </a:lnTo>
                <a:lnTo>
                  <a:pt x="232" y="1195"/>
                </a:lnTo>
                <a:lnTo>
                  <a:pt x="234" y="1201"/>
                </a:lnTo>
                <a:lnTo>
                  <a:pt x="235" y="1203"/>
                </a:lnTo>
                <a:lnTo>
                  <a:pt x="235" y="1203"/>
                </a:lnTo>
                <a:lnTo>
                  <a:pt x="235" y="1204"/>
                </a:lnTo>
                <a:lnTo>
                  <a:pt x="232" y="1204"/>
                </a:lnTo>
                <a:lnTo>
                  <a:pt x="225" y="1204"/>
                </a:lnTo>
                <a:lnTo>
                  <a:pt x="216" y="1205"/>
                </a:lnTo>
                <a:lnTo>
                  <a:pt x="212" y="1207"/>
                </a:lnTo>
                <a:lnTo>
                  <a:pt x="210" y="1209"/>
                </a:lnTo>
                <a:lnTo>
                  <a:pt x="210" y="1209"/>
                </a:lnTo>
                <a:lnTo>
                  <a:pt x="204" y="1216"/>
                </a:lnTo>
                <a:lnTo>
                  <a:pt x="203" y="1219"/>
                </a:lnTo>
                <a:lnTo>
                  <a:pt x="201" y="1221"/>
                </a:lnTo>
                <a:lnTo>
                  <a:pt x="200" y="1224"/>
                </a:lnTo>
                <a:lnTo>
                  <a:pt x="201" y="1229"/>
                </a:lnTo>
                <a:lnTo>
                  <a:pt x="204" y="1234"/>
                </a:lnTo>
                <a:lnTo>
                  <a:pt x="210" y="1241"/>
                </a:lnTo>
                <a:lnTo>
                  <a:pt x="210" y="1241"/>
                </a:lnTo>
                <a:lnTo>
                  <a:pt x="213" y="1245"/>
                </a:lnTo>
                <a:lnTo>
                  <a:pt x="218" y="1248"/>
                </a:lnTo>
                <a:lnTo>
                  <a:pt x="231" y="1255"/>
                </a:lnTo>
                <a:lnTo>
                  <a:pt x="247" y="1260"/>
                </a:lnTo>
                <a:lnTo>
                  <a:pt x="263" y="1266"/>
                </a:lnTo>
                <a:lnTo>
                  <a:pt x="293" y="1273"/>
                </a:lnTo>
                <a:lnTo>
                  <a:pt x="307" y="1276"/>
                </a:lnTo>
                <a:lnTo>
                  <a:pt x="307" y="1276"/>
                </a:lnTo>
                <a:lnTo>
                  <a:pt x="311" y="1277"/>
                </a:lnTo>
                <a:lnTo>
                  <a:pt x="319" y="1277"/>
                </a:lnTo>
                <a:lnTo>
                  <a:pt x="326" y="1276"/>
                </a:lnTo>
                <a:lnTo>
                  <a:pt x="330" y="1274"/>
                </a:lnTo>
                <a:lnTo>
                  <a:pt x="332" y="1273"/>
                </a:lnTo>
                <a:lnTo>
                  <a:pt x="332" y="1273"/>
                </a:lnTo>
                <a:lnTo>
                  <a:pt x="335" y="1269"/>
                </a:lnTo>
                <a:lnTo>
                  <a:pt x="335" y="1260"/>
                </a:lnTo>
                <a:lnTo>
                  <a:pt x="335" y="1236"/>
                </a:lnTo>
                <a:lnTo>
                  <a:pt x="332" y="1203"/>
                </a:lnTo>
                <a:lnTo>
                  <a:pt x="332" y="1203"/>
                </a:lnTo>
                <a:lnTo>
                  <a:pt x="340" y="1191"/>
                </a:lnTo>
                <a:lnTo>
                  <a:pt x="344" y="1183"/>
                </a:lnTo>
                <a:lnTo>
                  <a:pt x="346" y="1178"/>
                </a:lnTo>
                <a:lnTo>
                  <a:pt x="346" y="1174"/>
                </a:lnTo>
                <a:lnTo>
                  <a:pt x="346" y="1174"/>
                </a:lnTo>
                <a:lnTo>
                  <a:pt x="343" y="1166"/>
                </a:lnTo>
                <a:lnTo>
                  <a:pt x="337" y="1153"/>
                </a:lnTo>
                <a:lnTo>
                  <a:pt x="332" y="1140"/>
                </a:lnTo>
                <a:lnTo>
                  <a:pt x="330" y="1130"/>
                </a:lnTo>
                <a:lnTo>
                  <a:pt x="330" y="1130"/>
                </a:lnTo>
                <a:lnTo>
                  <a:pt x="324" y="1099"/>
                </a:lnTo>
                <a:lnTo>
                  <a:pt x="321" y="1083"/>
                </a:lnTo>
                <a:lnTo>
                  <a:pt x="321" y="1073"/>
                </a:lnTo>
                <a:lnTo>
                  <a:pt x="321" y="1073"/>
                </a:lnTo>
                <a:lnTo>
                  <a:pt x="317" y="1051"/>
                </a:lnTo>
                <a:lnTo>
                  <a:pt x="311" y="1005"/>
                </a:lnTo>
                <a:lnTo>
                  <a:pt x="301" y="940"/>
                </a:lnTo>
                <a:lnTo>
                  <a:pt x="301" y="940"/>
                </a:lnTo>
                <a:lnTo>
                  <a:pt x="307" y="916"/>
                </a:lnTo>
                <a:lnTo>
                  <a:pt x="311" y="896"/>
                </a:lnTo>
                <a:lnTo>
                  <a:pt x="311" y="887"/>
                </a:lnTo>
                <a:lnTo>
                  <a:pt x="311" y="880"/>
                </a:lnTo>
                <a:lnTo>
                  <a:pt x="311" y="880"/>
                </a:lnTo>
                <a:lnTo>
                  <a:pt x="309" y="862"/>
                </a:lnTo>
                <a:lnTo>
                  <a:pt x="309" y="839"/>
                </a:lnTo>
                <a:lnTo>
                  <a:pt x="309" y="816"/>
                </a:lnTo>
                <a:lnTo>
                  <a:pt x="310" y="808"/>
                </a:lnTo>
                <a:lnTo>
                  <a:pt x="311" y="804"/>
                </a:lnTo>
                <a:lnTo>
                  <a:pt x="311" y="804"/>
                </a:lnTo>
                <a:lnTo>
                  <a:pt x="313" y="799"/>
                </a:lnTo>
                <a:lnTo>
                  <a:pt x="317" y="792"/>
                </a:lnTo>
                <a:lnTo>
                  <a:pt x="321" y="783"/>
                </a:lnTo>
                <a:lnTo>
                  <a:pt x="321" y="783"/>
                </a:lnTo>
                <a:lnTo>
                  <a:pt x="321" y="774"/>
                </a:lnTo>
                <a:lnTo>
                  <a:pt x="322" y="759"/>
                </a:lnTo>
                <a:lnTo>
                  <a:pt x="323" y="751"/>
                </a:lnTo>
                <a:lnTo>
                  <a:pt x="325" y="743"/>
                </a:lnTo>
                <a:lnTo>
                  <a:pt x="326" y="739"/>
                </a:lnTo>
                <a:lnTo>
                  <a:pt x="328" y="737"/>
                </a:lnTo>
                <a:lnTo>
                  <a:pt x="330" y="737"/>
                </a:lnTo>
                <a:lnTo>
                  <a:pt x="330" y="737"/>
                </a:lnTo>
                <a:lnTo>
                  <a:pt x="332" y="742"/>
                </a:lnTo>
                <a:lnTo>
                  <a:pt x="335" y="751"/>
                </a:lnTo>
                <a:lnTo>
                  <a:pt x="341" y="776"/>
                </a:lnTo>
                <a:lnTo>
                  <a:pt x="347" y="803"/>
                </a:lnTo>
                <a:lnTo>
                  <a:pt x="351" y="827"/>
                </a:lnTo>
                <a:lnTo>
                  <a:pt x="351" y="827"/>
                </a:lnTo>
                <a:lnTo>
                  <a:pt x="354" y="836"/>
                </a:lnTo>
                <a:lnTo>
                  <a:pt x="356" y="848"/>
                </a:lnTo>
                <a:lnTo>
                  <a:pt x="360" y="873"/>
                </a:lnTo>
                <a:lnTo>
                  <a:pt x="362" y="897"/>
                </a:lnTo>
                <a:lnTo>
                  <a:pt x="365" y="915"/>
                </a:lnTo>
                <a:lnTo>
                  <a:pt x="365" y="915"/>
                </a:lnTo>
                <a:lnTo>
                  <a:pt x="371" y="936"/>
                </a:lnTo>
                <a:lnTo>
                  <a:pt x="380" y="966"/>
                </a:lnTo>
                <a:lnTo>
                  <a:pt x="393" y="1004"/>
                </a:lnTo>
                <a:lnTo>
                  <a:pt x="393" y="1004"/>
                </a:lnTo>
                <a:lnTo>
                  <a:pt x="397" y="1021"/>
                </a:lnTo>
                <a:lnTo>
                  <a:pt x="403" y="1058"/>
                </a:lnTo>
                <a:lnTo>
                  <a:pt x="409" y="1096"/>
                </a:lnTo>
                <a:lnTo>
                  <a:pt x="410" y="1110"/>
                </a:lnTo>
                <a:lnTo>
                  <a:pt x="410" y="1115"/>
                </a:lnTo>
                <a:lnTo>
                  <a:pt x="409" y="1117"/>
                </a:lnTo>
                <a:lnTo>
                  <a:pt x="409" y="1117"/>
                </a:lnTo>
                <a:lnTo>
                  <a:pt x="407" y="1121"/>
                </a:lnTo>
                <a:lnTo>
                  <a:pt x="407" y="1123"/>
                </a:lnTo>
                <a:lnTo>
                  <a:pt x="410" y="1127"/>
                </a:lnTo>
                <a:lnTo>
                  <a:pt x="412" y="1129"/>
                </a:lnTo>
                <a:lnTo>
                  <a:pt x="418" y="1133"/>
                </a:lnTo>
                <a:lnTo>
                  <a:pt x="422" y="1134"/>
                </a:lnTo>
                <a:lnTo>
                  <a:pt x="418" y="1153"/>
                </a:lnTo>
                <a:lnTo>
                  <a:pt x="418" y="1153"/>
                </a:lnTo>
                <a:lnTo>
                  <a:pt x="411" y="1161"/>
                </a:lnTo>
                <a:lnTo>
                  <a:pt x="406" y="1168"/>
                </a:lnTo>
                <a:lnTo>
                  <a:pt x="405" y="1172"/>
                </a:lnTo>
                <a:lnTo>
                  <a:pt x="405" y="1174"/>
                </a:lnTo>
                <a:lnTo>
                  <a:pt x="405" y="1174"/>
                </a:lnTo>
                <a:lnTo>
                  <a:pt x="411" y="1182"/>
                </a:lnTo>
                <a:lnTo>
                  <a:pt x="419" y="1192"/>
                </a:lnTo>
                <a:lnTo>
                  <a:pt x="428" y="1204"/>
                </a:lnTo>
                <a:lnTo>
                  <a:pt x="430" y="1210"/>
                </a:lnTo>
                <a:lnTo>
                  <a:pt x="431" y="1216"/>
                </a:lnTo>
                <a:lnTo>
                  <a:pt x="431" y="1216"/>
                </a:lnTo>
                <a:lnTo>
                  <a:pt x="430" y="1227"/>
                </a:lnTo>
                <a:lnTo>
                  <a:pt x="428" y="1236"/>
                </a:lnTo>
                <a:lnTo>
                  <a:pt x="428" y="1241"/>
                </a:lnTo>
                <a:lnTo>
                  <a:pt x="428" y="1246"/>
                </a:lnTo>
                <a:lnTo>
                  <a:pt x="430" y="1251"/>
                </a:lnTo>
                <a:lnTo>
                  <a:pt x="434" y="1254"/>
                </a:lnTo>
                <a:lnTo>
                  <a:pt x="434" y="1254"/>
                </a:lnTo>
                <a:lnTo>
                  <a:pt x="441" y="1257"/>
                </a:lnTo>
                <a:lnTo>
                  <a:pt x="453" y="1258"/>
                </a:lnTo>
                <a:lnTo>
                  <a:pt x="466" y="1258"/>
                </a:lnTo>
                <a:lnTo>
                  <a:pt x="480" y="1257"/>
                </a:lnTo>
                <a:lnTo>
                  <a:pt x="493" y="1254"/>
                </a:lnTo>
                <a:lnTo>
                  <a:pt x="505" y="1251"/>
                </a:lnTo>
                <a:lnTo>
                  <a:pt x="510" y="1248"/>
                </a:lnTo>
                <a:lnTo>
                  <a:pt x="513" y="1245"/>
                </a:lnTo>
                <a:lnTo>
                  <a:pt x="516" y="1242"/>
                </a:lnTo>
                <a:lnTo>
                  <a:pt x="516" y="1238"/>
                </a:lnTo>
                <a:lnTo>
                  <a:pt x="516" y="1238"/>
                </a:lnTo>
                <a:lnTo>
                  <a:pt x="516" y="1229"/>
                </a:lnTo>
                <a:lnTo>
                  <a:pt x="515" y="1219"/>
                </a:lnTo>
                <a:lnTo>
                  <a:pt x="509" y="1197"/>
                </a:lnTo>
                <a:lnTo>
                  <a:pt x="504" y="1178"/>
                </a:lnTo>
                <a:lnTo>
                  <a:pt x="500" y="1165"/>
                </a:lnTo>
                <a:lnTo>
                  <a:pt x="500" y="1165"/>
                </a:lnTo>
                <a:lnTo>
                  <a:pt x="500" y="1158"/>
                </a:lnTo>
                <a:lnTo>
                  <a:pt x="500" y="1148"/>
                </a:lnTo>
                <a:lnTo>
                  <a:pt x="500" y="1139"/>
                </a:lnTo>
                <a:lnTo>
                  <a:pt x="500" y="1127"/>
                </a:lnTo>
                <a:lnTo>
                  <a:pt x="500" y="1127"/>
                </a:lnTo>
                <a:lnTo>
                  <a:pt x="497" y="1048"/>
                </a:lnTo>
                <a:lnTo>
                  <a:pt x="494" y="972"/>
                </a:lnTo>
                <a:lnTo>
                  <a:pt x="494" y="972"/>
                </a:lnTo>
                <a:lnTo>
                  <a:pt x="493" y="965"/>
                </a:lnTo>
                <a:lnTo>
                  <a:pt x="491" y="952"/>
                </a:lnTo>
                <a:lnTo>
                  <a:pt x="484" y="920"/>
                </a:lnTo>
                <a:lnTo>
                  <a:pt x="477" y="886"/>
                </a:lnTo>
                <a:lnTo>
                  <a:pt x="472" y="865"/>
                </a:lnTo>
                <a:lnTo>
                  <a:pt x="472" y="865"/>
                </a:lnTo>
                <a:lnTo>
                  <a:pt x="460" y="798"/>
                </a:lnTo>
                <a:lnTo>
                  <a:pt x="450" y="745"/>
                </a:lnTo>
                <a:lnTo>
                  <a:pt x="453" y="674"/>
                </a:lnTo>
                <a:lnTo>
                  <a:pt x="453" y="674"/>
                </a:lnTo>
                <a:lnTo>
                  <a:pt x="466" y="660"/>
                </a:lnTo>
                <a:lnTo>
                  <a:pt x="477" y="648"/>
                </a:lnTo>
                <a:lnTo>
                  <a:pt x="483" y="643"/>
                </a:lnTo>
                <a:lnTo>
                  <a:pt x="488" y="640"/>
                </a:lnTo>
                <a:lnTo>
                  <a:pt x="488" y="640"/>
                </a:lnTo>
                <a:lnTo>
                  <a:pt x="493" y="637"/>
                </a:lnTo>
                <a:lnTo>
                  <a:pt x="499" y="635"/>
                </a:lnTo>
                <a:lnTo>
                  <a:pt x="511" y="631"/>
                </a:lnTo>
                <a:lnTo>
                  <a:pt x="522" y="629"/>
                </a:lnTo>
                <a:lnTo>
                  <a:pt x="529" y="627"/>
                </a:lnTo>
                <a:lnTo>
                  <a:pt x="529" y="627"/>
                </a:lnTo>
                <a:lnTo>
                  <a:pt x="531" y="624"/>
                </a:lnTo>
                <a:lnTo>
                  <a:pt x="531" y="622"/>
                </a:lnTo>
                <a:lnTo>
                  <a:pt x="530" y="615"/>
                </a:lnTo>
                <a:lnTo>
                  <a:pt x="528" y="608"/>
                </a:lnTo>
                <a:lnTo>
                  <a:pt x="525" y="605"/>
                </a:lnTo>
                <a:lnTo>
                  <a:pt x="525" y="605"/>
                </a:lnTo>
                <a:lnTo>
                  <a:pt x="525" y="602"/>
                </a:lnTo>
                <a:lnTo>
                  <a:pt x="527" y="597"/>
                </a:lnTo>
                <a:lnTo>
                  <a:pt x="529" y="591"/>
                </a:lnTo>
                <a:lnTo>
                  <a:pt x="533" y="586"/>
                </a:lnTo>
                <a:lnTo>
                  <a:pt x="539" y="579"/>
                </a:lnTo>
                <a:lnTo>
                  <a:pt x="552" y="579"/>
                </a:lnTo>
                <a:lnTo>
                  <a:pt x="552" y="539"/>
                </a:lnTo>
                <a:lnTo>
                  <a:pt x="552" y="539"/>
                </a:lnTo>
                <a:lnTo>
                  <a:pt x="555" y="527"/>
                </a:lnTo>
                <a:lnTo>
                  <a:pt x="564" y="505"/>
                </a:lnTo>
                <a:lnTo>
                  <a:pt x="573" y="479"/>
                </a:lnTo>
                <a:lnTo>
                  <a:pt x="580" y="456"/>
                </a:lnTo>
                <a:lnTo>
                  <a:pt x="580" y="456"/>
                </a:lnTo>
                <a:lnTo>
                  <a:pt x="584" y="439"/>
                </a:lnTo>
                <a:lnTo>
                  <a:pt x="586" y="421"/>
                </a:lnTo>
                <a:lnTo>
                  <a:pt x="586" y="404"/>
                </a:lnTo>
                <a:lnTo>
                  <a:pt x="585" y="397"/>
                </a:lnTo>
                <a:lnTo>
                  <a:pt x="583" y="390"/>
                </a:lnTo>
                <a:lnTo>
                  <a:pt x="583" y="390"/>
                </a:lnTo>
                <a:lnTo>
                  <a:pt x="578" y="375"/>
                </a:lnTo>
                <a:lnTo>
                  <a:pt x="572" y="361"/>
                </a:lnTo>
                <a:lnTo>
                  <a:pt x="567" y="353"/>
                </a:lnTo>
                <a:lnTo>
                  <a:pt x="562" y="346"/>
                </a:lnTo>
                <a:lnTo>
                  <a:pt x="556" y="340"/>
                </a:lnTo>
                <a:lnTo>
                  <a:pt x="548" y="333"/>
                </a:lnTo>
                <a:lnTo>
                  <a:pt x="548" y="333"/>
                </a:lnTo>
                <a:lnTo>
                  <a:pt x="540" y="325"/>
                </a:lnTo>
                <a:lnTo>
                  <a:pt x="531" y="317"/>
                </a:lnTo>
                <a:lnTo>
                  <a:pt x="516" y="299"/>
                </a:lnTo>
                <a:lnTo>
                  <a:pt x="505" y="285"/>
                </a:lnTo>
                <a:lnTo>
                  <a:pt x="500" y="279"/>
                </a:lnTo>
                <a:lnTo>
                  <a:pt x="500" y="279"/>
                </a:lnTo>
                <a:lnTo>
                  <a:pt x="494" y="268"/>
                </a:lnTo>
                <a:lnTo>
                  <a:pt x="488" y="259"/>
                </a:lnTo>
                <a:lnTo>
                  <a:pt x="481" y="250"/>
                </a:lnTo>
                <a:lnTo>
                  <a:pt x="481" y="250"/>
                </a:lnTo>
                <a:lnTo>
                  <a:pt x="478" y="244"/>
                </a:lnTo>
                <a:lnTo>
                  <a:pt x="475" y="242"/>
                </a:lnTo>
                <a:lnTo>
                  <a:pt x="471" y="237"/>
                </a:lnTo>
                <a:lnTo>
                  <a:pt x="460" y="231"/>
                </a:lnTo>
                <a:lnTo>
                  <a:pt x="460" y="231"/>
                </a:lnTo>
                <a:lnTo>
                  <a:pt x="441" y="223"/>
                </a:lnTo>
                <a:lnTo>
                  <a:pt x="422" y="216"/>
                </a:lnTo>
                <a:lnTo>
                  <a:pt x="406" y="211"/>
                </a:lnTo>
                <a:lnTo>
                  <a:pt x="396" y="206"/>
                </a:lnTo>
                <a:lnTo>
                  <a:pt x="396" y="206"/>
                </a:lnTo>
                <a:lnTo>
                  <a:pt x="373" y="186"/>
                </a:lnTo>
                <a:lnTo>
                  <a:pt x="355" y="171"/>
                </a:lnTo>
                <a:lnTo>
                  <a:pt x="355" y="171"/>
                </a:lnTo>
                <a:lnTo>
                  <a:pt x="369" y="144"/>
                </a:lnTo>
                <a:lnTo>
                  <a:pt x="381" y="122"/>
                </a:lnTo>
                <a:lnTo>
                  <a:pt x="385" y="112"/>
                </a:lnTo>
                <a:lnTo>
                  <a:pt x="386" y="105"/>
                </a:lnTo>
                <a:lnTo>
                  <a:pt x="386" y="105"/>
                </a:lnTo>
                <a:lnTo>
                  <a:pt x="388" y="91"/>
                </a:lnTo>
                <a:lnTo>
                  <a:pt x="387" y="77"/>
                </a:lnTo>
                <a:lnTo>
                  <a:pt x="387" y="69"/>
                </a:lnTo>
                <a:lnTo>
                  <a:pt x="385" y="61"/>
                </a:lnTo>
                <a:lnTo>
                  <a:pt x="381" y="53"/>
                </a:lnTo>
                <a:lnTo>
                  <a:pt x="376" y="44"/>
                </a:lnTo>
                <a:lnTo>
                  <a:pt x="376" y="44"/>
                </a:lnTo>
                <a:lnTo>
                  <a:pt x="369" y="30"/>
                </a:lnTo>
                <a:lnTo>
                  <a:pt x="363" y="19"/>
                </a:lnTo>
                <a:lnTo>
                  <a:pt x="361" y="15"/>
                </a:lnTo>
                <a:lnTo>
                  <a:pt x="357" y="11"/>
                </a:lnTo>
                <a:lnTo>
                  <a:pt x="351" y="8"/>
                </a:lnTo>
                <a:lnTo>
                  <a:pt x="346" y="4"/>
                </a:lnTo>
                <a:lnTo>
                  <a:pt x="346" y="4"/>
                </a:lnTo>
                <a:lnTo>
                  <a:pt x="337" y="0"/>
                </a:lnTo>
                <a:lnTo>
                  <a:pt x="326" y="0"/>
                </a:lnTo>
                <a:lnTo>
                  <a:pt x="317" y="2"/>
                </a:lnTo>
                <a:lnTo>
                  <a:pt x="306" y="3"/>
                </a:lnTo>
                <a:lnTo>
                  <a:pt x="290" y="8"/>
                </a:lnTo>
                <a:lnTo>
                  <a:pt x="282" y="10"/>
                </a:lnTo>
                <a:lnTo>
                  <a:pt x="269" y="16"/>
                </a:lnTo>
                <a:lnTo>
                  <a:pt x="275" y="29"/>
                </a:lnTo>
                <a:lnTo>
                  <a:pt x="275" y="29"/>
                </a:lnTo>
                <a:lnTo>
                  <a:pt x="267" y="37"/>
                </a:lnTo>
                <a:lnTo>
                  <a:pt x="256" y="48"/>
                </a:lnTo>
                <a:lnTo>
                  <a:pt x="256" y="48"/>
                </a:lnTo>
                <a:lnTo>
                  <a:pt x="255" y="50"/>
                </a:lnTo>
                <a:lnTo>
                  <a:pt x="253" y="58"/>
                </a:lnTo>
                <a:lnTo>
                  <a:pt x="247" y="69"/>
                </a:lnTo>
                <a:lnTo>
                  <a:pt x="247" y="69"/>
                </a:lnTo>
                <a:lnTo>
                  <a:pt x="245" y="75"/>
                </a:lnTo>
                <a:lnTo>
                  <a:pt x="244" y="84"/>
                </a:lnTo>
                <a:lnTo>
                  <a:pt x="244" y="98"/>
                </a:lnTo>
                <a:lnTo>
                  <a:pt x="244" y="98"/>
                </a:lnTo>
                <a:lnTo>
                  <a:pt x="243" y="105"/>
                </a:lnTo>
                <a:lnTo>
                  <a:pt x="241" y="114"/>
                </a:lnTo>
                <a:lnTo>
                  <a:pt x="240" y="122"/>
                </a:lnTo>
                <a:lnTo>
                  <a:pt x="240" y="125"/>
                </a:lnTo>
                <a:lnTo>
                  <a:pt x="241" y="127"/>
                </a:lnTo>
                <a:lnTo>
                  <a:pt x="241" y="127"/>
                </a:lnTo>
                <a:lnTo>
                  <a:pt x="244" y="129"/>
                </a:lnTo>
                <a:lnTo>
                  <a:pt x="247" y="129"/>
                </a:lnTo>
                <a:lnTo>
                  <a:pt x="248" y="130"/>
                </a:lnTo>
                <a:lnTo>
                  <a:pt x="247" y="130"/>
                </a:lnTo>
                <a:lnTo>
                  <a:pt x="247" y="130"/>
                </a:lnTo>
                <a:lnTo>
                  <a:pt x="244" y="139"/>
                </a:lnTo>
                <a:lnTo>
                  <a:pt x="244" y="144"/>
                </a:lnTo>
                <a:lnTo>
                  <a:pt x="244" y="149"/>
                </a:lnTo>
                <a:lnTo>
                  <a:pt x="244" y="149"/>
                </a:lnTo>
                <a:lnTo>
                  <a:pt x="247" y="159"/>
                </a:lnTo>
                <a:lnTo>
                  <a:pt x="247" y="159"/>
                </a:lnTo>
                <a:lnTo>
                  <a:pt x="245" y="165"/>
                </a:lnTo>
                <a:lnTo>
                  <a:pt x="245" y="171"/>
                </a:lnTo>
                <a:lnTo>
                  <a:pt x="247" y="173"/>
                </a:lnTo>
                <a:lnTo>
                  <a:pt x="247" y="174"/>
                </a:lnTo>
                <a:lnTo>
                  <a:pt x="247" y="174"/>
                </a:lnTo>
                <a:lnTo>
                  <a:pt x="249" y="175"/>
                </a:lnTo>
                <a:lnTo>
                  <a:pt x="253" y="177"/>
                </a:lnTo>
                <a:lnTo>
                  <a:pt x="261" y="178"/>
                </a:lnTo>
                <a:lnTo>
                  <a:pt x="273" y="178"/>
                </a:lnTo>
                <a:lnTo>
                  <a:pt x="269" y="184"/>
                </a:lnTo>
                <a:close/>
                <a:moveTo>
                  <a:pt x="485" y="374"/>
                </a:moveTo>
                <a:lnTo>
                  <a:pt x="485" y="374"/>
                </a:lnTo>
                <a:lnTo>
                  <a:pt x="498" y="389"/>
                </a:lnTo>
                <a:lnTo>
                  <a:pt x="509" y="400"/>
                </a:lnTo>
                <a:lnTo>
                  <a:pt x="511" y="405"/>
                </a:lnTo>
                <a:lnTo>
                  <a:pt x="513" y="409"/>
                </a:lnTo>
                <a:lnTo>
                  <a:pt x="513" y="409"/>
                </a:lnTo>
                <a:lnTo>
                  <a:pt x="515" y="421"/>
                </a:lnTo>
                <a:lnTo>
                  <a:pt x="516" y="430"/>
                </a:lnTo>
                <a:lnTo>
                  <a:pt x="516" y="430"/>
                </a:lnTo>
                <a:lnTo>
                  <a:pt x="517" y="437"/>
                </a:lnTo>
                <a:lnTo>
                  <a:pt x="516" y="447"/>
                </a:lnTo>
                <a:lnTo>
                  <a:pt x="516" y="447"/>
                </a:lnTo>
                <a:lnTo>
                  <a:pt x="513" y="456"/>
                </a:lnTo>
                <a:lnTo>
                  <a:pt x="513" y="459"/>
                </a:lnTo>
                <a:lnTo>
                  <a:pt x="513" y="462"/>
                </a:lnTo>
                <a:lnTo>
                  <a:pt x="513" y="462"/>
                </a:lnTo>
                <a:lnTo>
                  <a:pt x="512" y="470"/>
                </a:lnTo>
                <a:lnTo>
                  <a:pt x="508" y="480"/>
                </a:lnTo>
                <a:lnTo>
                  <a:pt x="500" y="500"/>
                </a:lnTo>
                <a:lnTo>
                  <a:pt x="500" y="500"/>
                </a:lnTo>
                <a:lnTo>
                  <a:pt x="494" y="531"/>
                </a:lnTo>
                <a:lnTo>
                  <a:pt x="491" y="549"/>
                </a:lnTo>
                <a:lnTo>
                  <a:pt x="488" y="558"/>
                </a:lnTo>
                <a:lnTo>
                  <a:pt x="488" y="558"/>
                </a:lnTo>
                <a:lnTo>
                  <a:pt x="485" y="555"/>
                </a:lnTo>
                <a:lnTo>
                  <a:pt x="479" y="549"/>
                </a:lnTo>
                <a:lnTo>
                  <a:pt x="472" y="541"/>
                </a:lnTo>
                <a:lnTo>
                  <a:pt x="472" y="541"/>
                </a:lnTo>
                <a:lnTo>
                  <a:pt x="472" y="534"/>
                </a:lnTo>
                <a:lnTo>
                  <a:pt x="472" y="523"/>
                </a:lnTo>
                <a:lnTo>
                  <a:pt x="472" y="523"/>
                </a:lnTo>
                <a:lnTo>
                  <a:pt x="473" y="520"/>
                </a:lnTo>
                <a:lnTo>
                  <a:pt x="474" y="517"/>
                </a:lnTo>
                <a:lnTo>
                  <a:pt x="479" y="510"/>
                </a:lnTo>
                <a:lnTo>
                  <a:pt x="479" y="510"/>
                </a:lnTo>
                <a:lnTo>
                  <a:pt x="480" y="505"/>
                </a:lnTo>
                <a:lnTo>
                  <a:pt x="480" y="499"/>
                </a:lnTo>
                <a:lnTo>
                  <a:pt x="481" y="492"/>
                </a:lnTo>
                <a:lnTo>
                  <a:pt x="481" y="487"/>
                </a:lnTo>
                <a:lnTo>
                  <a:pt x="481" y="487"/>
                </a:lnTo>
                <a:lnTo>
                  <a:pt x="481" y="477"/>
                </a:lnTo>
                <a:lnTo>
                  <a:pt x="481" y="456"/>
                </a:lnTo>
                <a:lnTo>
                  <a:pt x="480" y="436"/>
                </a:lnTo>
                <a:lnTo>
                  <a:pt x="481" y="428"/>
                </a:lnTo>
                <a:lnTo>
                  <a:pt x="481" y="424"/>
                </a:lnTo>
                <a:lnTo>
                  <a:pt x="481" y="424"/>
                </a:lnTo>
                <a:lnTo>
                  <a:pt x="483" y="422"/>
                </a:lnTo>
                <a:lnTo>
                  <a:pt x="483" y="420"/>
                </a:lnTo>
                <a:lnTo>
                  <a:pt x="484" y="417"/>
                </a:lnTo>
                <a:lnTo>
                  <a:pt x="485" y="411"/>
                </a:lnTo>
                <a:lnTo>
                  <a:pt x="485" y="411"/>
                </a:lnTo>
                <a:lnTo>
                  <a:pt x="486" y="408"/>
                </a:lnTo>
                <a:lnTo>
                  <a:pt x="486" y="403"/>
                </a:lnTo>
                <a:lnTo>
                  <a:pt x="486" y="390"/>
                </a:lnTo>
                <a:lnTo>
                  <a:pt x="485" y="374"/>
                </a:lnTo>
                <a:lnTo>
                  <a:pt x="485" y="374"/>
                </a:lnTo>
                <a:close/>
                <a:moveTo>
                  <a:pt x="181" y="447"/>
                </a:moveTo>
                <a:lnTo>
                  <a:pt x="181" y="447"/>
                </a:lnTo>
                <a:lnTo>
                  <a:pt x="185" y="481"/>
                </a:lnTo>
                <a:lnTo>
                  <a:pt x="186" y="506"/>
                </a:lnTo>
                <a:lnTo>
                  <a:pt x="187" y="520"/>
                </a:lnTo>
                <a:lnTo>
                  <a:pt x="187" y="520"/>
                </a:lnTo>
                <a:lnTo>
                  <a:pt x="184" y="525"/>
                </a:lnTo>
                <a:lnTo>
                  <a:pt x="184" y="525"/>
                </a:lnTo>
                <a:lnTo>
                  <a:pt x="178" y="521"/>
                </a:lnTo>
                <a:lnTo>
                  <a:pt x="173" y="516"/>
                </a:lnTo>
                <a:lnTo>
                  <a:pt x="172" y="514"/>
                </a:lnTo>
                <a:lnTo>
                  <a:pt x="172" y="514"/>
                </a:lnTo>
                <a:lnTo>
                  <a:pt x="170" y="512"/>
                </a:lnTo>
                <a:lnTo>
                  <a:pt x="170" y="512"/>
                </a:lnTo>
                <a:lnTo>
                  <a:pt x="167" y="514"/>
                </a:lnTo>
                <a:lnTo>
                  <a:pt x="162" y="516"/>
                </a:lnTo>
                <a:lnTo>
                  <a:pt x="162" y="516"/>
                </a:lnTo>
                <a:lnTo>
                  <a:pt x="162" y="506"/>
                </a:lnTo>
                <a:lnTo>
                  <a:pt x="166" y="486"/>
                </a:lnTo>
                <a:lnTo>
                  <a:pt x="172" y="456"/>
                </a:lnTo>
                <a:lnTo>
                  <a:pt x="181" y="44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0">
            <a:extLst>
              <a:ext uri="{FF2B5EF4-FFF2-40B4-BE49-F238E27FC236}">
                <a16:creationId xmlns:a16="http://schemas.microsoft.com/office/drawing/2014/main" id="{E5D50186-7E50-4883-B940-0E0121A8DCFB}"/>
              </a:ext>
            </a:extLst>
          </p:cNvPr>
          <p:cNvSpPr>
            <a:spLocks noEditPoints="1"/>
          </p:cNvSpPr>
          <p:nvPr/>
        </p:nvSpPr>
        <p:spPr bwMode="auto">
          <a:xfrm>
            <a:off x="2657745" y="4756083"/>
            <a:ext cx="831828" cy="1586565"/>
          </a:xfrm>
          <a:custGeom>
            <a:avLst/>
            <a:gdLst>
              <a:gd name="T0" fmla="*/ 415 w 874"/>
              <a:gd name="T1" fmla="*/ 454 h 1667"/>
              <a:gd name="T2" fmla="*/ 414 w 874"/>
              <a:gd name="T3" fmla="*/ 418 h 1667"/>
              <a:gd name="T4" fmla="*/ 436 w 874"/>
              <a:gd name="T5" fmla="*/ 378 h 1667"/>
              <a:gd name="T6" fmla="*/ 433 w 874"/>
              <a:gd name="T7" fmla="*/ 310 h 1667"/>
              <a:gd name="T8" fmla="*/ 444 w 874"/>
              <a:gd name="T9" fmla="*/ 257 h 1667"/>
              <a:gd name="T10" fmla="*/ 533 w 874"/>
              <a:gd name="T11" fmla="*/ 262 h 1667"/>
              <a:gd name="T12" fmla="*/ 680 w 874"/>
              <a:gd name="T13" fmla="*/ 268 h 1667"/>
              <a:gd name="T14" fmla="*/ 818 w 874"/>
              <a:gd name="T15" fmla="*/ 192 h 1667"/>
              <a:gd name="T16" fmla="*/ 708 w 874"/>
              <a:gd name="T17" fmla="*/ 81 h 1667"/>
              <a:gd name="T18" fmla="*/ 436 w 874"/>
              <a:gd name="T19" fmla="*/ 0 h 1667"/>
              <a:gd name="T20" fmla="*/ 226 w 874"/>
              <a:gd name="T21" fmla="*/ 32 h 1667"/>
              <a:gd name="T22" fmla="*/ 0 w 874"/>
              <a:gd name="T23" fmla="*/ 194 h 1667"/>
              <a:gd name="T24" fmla="*/ 127 w 874"/>
              <a:gd name="T25" fmla="*/ 231 h 1667"/>
              <a:gd name="T26" fmla="*/ 255 w 874"/>
              <a:gd name="T27" fmla="*/ 273 h 1667"/>
              <a:gd name="T28" fmla="*/ 248 w 874"/>
              <a:gd name="T29" fmla="*/ 341 h 1667"/>
              <a:gd name="T30" fmla="*/ 268 w 874"/>
              <a:gd name="T31" fmla="*/ 401 h 1667"/>
              <a:gd name="T32" fmla="*/ 291 w 874"/>
              <a:gd name="T33" fmla="*/ 438 h 1667"/>
              <a:gd name="T34" fmla="*/ 203 w 874"/>
              <a:gd name="T35" fmla="*/ 473 h 1667"/>
              <a:gd name="T36" fmla="*/ 178 w 874"/>
              <a:gd name="T37" fmla="*/ 485 h 1667"/>
              <a:gd name="T38" fmla="*/ 143 w 874"/>
              <a:gd name="T39" fmla="*/ 544 h 1667"/>
              <a:gd name="T40" fmla="*/ 119 w 874"/>
              <a:gd name="T41" fmla="*/ 680 h 1667"/>
              <a:gd name="T42" fmla="*/ 106 w 874"/>
              <a:gd name="T43" fmla="*/ 911 h 1667"/>
              <a:gd name="T44" fmla="*/ 101 w 874"/>
              <a:gd name="T45" fmla="*/ 979 h 1667"/>
              <a:gd name="T46" fmla="*/ 114 w 874"/>
              <a:gd name="T47" fmla="*/ 1030 h 1667"/>
              <a:gd name="T48" fmla="*/ 164 w 874"/>
              <a:gd name="T49" fmla="*/ 1043 h 1667"/>
              <a:gd name="T50" fmla="*/ 148 w 874"/>
              <a:gd name="T51" fmla="*/ 1030 h 1667"/>
              <a:gd name="T52" fmla="*/ 169 w 874"/>
              <a:gd name="T53" fmla="*/ 1026 h 1667"/>
              <a:gd name="T54" fmla="*/ 169 w 874"/>
              <a:gd name="T55" fmla="*/ 1013 h 1667"/>
              <a:gd name="T56" fmla="*/ 172 w 874"/>
              <a:gd name="T57" fmla="*/ 1003 h 1667"/>
              <a:gd name="T58" fmla="*/ 156 w 874"/>
              <a:gd name="T59" fmla="*/ 962 h 1667"/>
              <a:gd name="T60" fmla="*/ 161 w 874"/>
              <a:gd name="T61" fmla="*/ 830 h 1667"/>
              <a:gd name="T62" fmla="*/ 232 w 874"/>
              <a:gd name="T63" fmla="*/ 945 h 1667"/>
              <a:gd name="T64" fmla="*/ 262 w 874"/>
              <a:gd name="T65" fmla="*/ 1385 h 1667"/>
              <a:gd name="T66" fmla="*/ 274 w 874"/>
              <a:gd name="T67" fmla="*/ 1447 h 1667"/>
              <a:gd name="T68" fmla="*/ 304 w 874"/>
              <a:gd name="T69" fmla="*/ 1506 h 1667"/>
              <a:gd name="T70" fmla="*/ 291 w 874"/>
              <a:gd name="T71" fmla="*/ 1539 h 1667"/>
              <a:gd name="T72" fmla="*/ 310 w 874"/>
              <a:gd name="T73" fmla="*/ 1564 h 1667"/>
              <a:gd name="T74" fmla="*/ 321 w 874"/>
              <a:gd name="T75" fmla="*/ 1596 h 1667"/>
              <a:gd name="T76" fmla="*/ 360 w 874"/>
              <a:gd name="T77" fmla="*/ 1641 h 1667"/>
              <a:gd name="T78" fmla="*/ 392 w 874"/>
              <a:gd name="T79" fmla="*/ 1664 h 1667"/>
              <a:gd name="T80" fmla="*/ 443 w 874"/>
              <a:gd name="T81" fmla="*/ 1660 h 1667"/>
              <a:gd name="T82" fmla="*/ 443 w 874"/>
              <a:gd name="T83" fmla="*/ 1597 h 1667"/>
              <a:gd name="T84" fmla="*/ 443 w 874"/>
              <a:gd name="T85" fmla="*/ 1557 h 1667"/>
              <a:gd name="T86" fmla="*/ 482 w 874"/>
              <a:gd name="T87" fmla="*/ 1482 h 1667"/>
              <a:gd name="T88" fmla="*/ 488 w 874"/>
              <a:gd name="T89" fmla="*/ 1266 h 1667"/>
              <a:gd name="T90" fmla="*/ 489 w 874"/>
              <a:gd name="T91" fmla="*/ 1182 h 1667"/>
              <a:gd name="T92" fmla="*/ 508 w 874"/>
              <a:gd name="T93" fmla="*/ 1134 h 1667"/>
              <a:gd name="T94" fmla="*/ 556 w 874"/>
              <a:gd name="T95" fmla="*/ 1045 h 1667"/>
              <a:gd name="T96" fmla="*/ 569 w 874"/>
              <a:gd name="T97" fmla="*/ 1021 h 1667"/>
              <a:gd name="T98" fmla="*/ 566 w 874"/>
              <a:gd name="T99" fmla="*/ 936 h 1667"/>
              <a:gd name="T100" fmla="*/ 524 w 874"/>
              <a:gd name="T101" fmla="*/ 786 h 1667"/>
              <a:gd name="T102" fmla="*/ 537 w 874"/>
              <a:gd name="T103" fmla="*/ 726 h 1667"/>
              <a:gd name="T104" fmla="*/ 507 w 874"/>
              <a:gd name="T105" fmla="*/ 486 h 1667"/>
              <a:gd name="T106" fmla="*/ 372 w 874"/>
              <a:gd name="T107" fmla="*/ 1552 h 1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74" h="1667">
                <a:moveTo>
                  <a:pt x="498" y="480"/>
                </a:moveTo>
                <a:lnTo>
                  <a:pt x="460" y="472"/>
                </a:lnTo>
                <a:lnTo>
                  <a:pt x="447" y="469"/>
                </a:lnTo>
                <a:lnTo>
                  <a:pt x="447" y="469"/>
                </a:lnTo>
                <a:lnTo>
                  <a:pt x="447" y="469"/>
                </a:lnTo>
                <a:lnTo>
                  <a:pt x="434" y="463"/>
                </a:lnTo>
                <a:lnTo>
                  <a:pt x="415" y="454"/>
                </a:lnTo>
                <a:lnTo>
                  <a:pt x="392" y="443"/>
                </a:lnTo>
                <a:lnTo>
                  <a:pt x="392" y="443"/>
                </a:lnTo>
                <a:lnTo>
                  <a:pt x="398" y="438"/>
                </a:lnTo>
                <a:lnTo>
                  <a:pt x="404" y="434"/>
                </a:lnTo>
                <a:lnTo>
                  <a:pt x="410" y="427"/>
                </a:lnTo>
                <a:lnTo>
                  <a:pt x="410" y="427"/>
                </a:lnTo>
                <a:lnTo>
                  <a:pt x="414" y="418"/>
                </a:lnTo>
                <a:lnTo>
                  <a:pt x="414" y="409"/>
                </a:lnTo>
                <a:lnTo>
                  <a:pt x="414" y="401"/>
                </a:lnTo>
                <a:lnTo>
                  <a:pt x="414" y="401"/>
                </a:lnTo>
                <a:lnTo>
                  <a:pt x="417" y="399"/>
                </a:lnTo>
                <a:lnTo>
                  <a:pt x="424" y="393"/>
                </a:lnTo>
                <a:lnTo>
                  <a:pt x="433" y="385"/>
                </a:lnTo>
                <a:lnTo>
                  <a:pt x="436" y="378"/>
                </a:lnTo>
                <a:lnTo>
                  <a:pt x="439" y="372"/>
                </a:lnTo>
                <a:lnTo>
                  <a:pt x="439" y="372"/>
                </a:lnTo>
                <a:lnTo>
                  <a:pt x="441" y="363"/>
                </a:lnTo>
                <a:lnTo>
                  <a:pt x="441" y="353"/>
                </a:lnTo>
                <a:lnTo>
                  <a:pt x="440" y="343"/>
                </a:lnTo>
                <a:lnTo>
                  <a:pt x="439" y="331"/>
                </a:lnTo>
                <a:lnTo>
                  <a:pt x="433" y="310"/>
                </a:lnTo>
                <a:lnTo>
                  <a:pt x="427" y="291"/>
                </a:lnTo>
                <a:lnTo>
                  <a:pt x="427" y="291"/>
                </a:lnTo>
                <a:lnTo>
                  <a:pt x="420" y="278"/>
                </a:lnTo>
                <a:lnTo>
                  <a:pt x="411" y="266"/>
                </a:lnTo>
                <a:lnTo>
                  <a:pt x="401" y="257"/>
                </a:lnTo>
                <a:lnTo>
                  <a:pt x="439" y="257"/>
                </a:lnTo>
                <a:lnTo>
                  <a:pt x="444" y="257"/>
                </a:lnTo>
                <a:lnTo>
                  <a:pt x="447" y="469"/>
                </a:lnTo>
                <a:lnTo>
                  <a:pt x="447" y="469"/>
                </a:lnTo>
                <a:lnTo>
                  <a:pt x="460" y="472"/>
                </a:lnTo>
                <a:lnTo>
                  <a:pt x="456" y="257"/>
                </a:lnTo>
                <a:lnTo>
                  <a:pt x="456" y="257"/>
                </a:lnTo>
                <a:lnTo>
                  <a:pt x="488" y="259"/>
                </a:lnTo>
                <a:lnTo>
                  <a:pt x="533" y="262"/>
                </a:lnTo>
                <a:lnTo>
                  <a:pt x="533" y="262"/>
                </a:lnTo>
                <a:lnTo>
                  <a:pt x="575" y="265"/>
                </a:lnTo>
                <a:lnTo>
                  <a:pt x="615" y="269"/>
                </a:lnTo>
                <a:lnTo>
                  <a:pt x="654" y="275"/>
                </a:lnTo>
                <a:lnTo>
                  <a:pt x="654" y="275"/>
                </a:lnTo>
                <a:lnTo>
                  <a:pt x="666" y="270"/>
                </a:lnTo>
                <a:lnTo>
                  <a:pt x="680" y="268"/>
                </a:lnTo>
                <a:lnTo>
                  <a:pt x="700" y="266"/>
                </a:lnTo>
                <a:lnTo>
                  <a:pt x="700" y="266"/>
                </a:lnTo>
                <a:lnTo>
                  <a:pt x="799" y="263"/>
                </a:lnTo>
                <a:lnTo>
                  <a:pt x="874" y="262"/>
                </a:lnTo>
                <a:lnTo>
                  <a:pt x="874" y="262"/>
                </a:lnTo>
                <a:lnTo>
                  <a:pt x="841" y="221"/>
                </a:lnTo>
                <a:lnTo>
                  <a:pt x="818" y="192"/>
                </a:lnTo>
                <a:lnTo>
                  <a:pt x="806" y="176"/>
                </a:lnTo>
                <a:lnTo>
                  <a:pt x="806" y="176"/>
                </a:lnTo>
                <a:lnTo>
                  <a:pt x="802" y="172"/>
                </a:lnTo>
                <a:lnTo>
                  <a:pt x="792" y="161"/>
                </a:lnTo>
                <a:lnTo>
                  <a:pt x="760" y="129"/>
                </a:lnTo>
                <a:lnTo>
                  <a:pt x="724" y="94"/>
                </a:lnTo>
                <a:lnTo>
                  <a:pt x="708" y="81"/>
                </a:lnTo>
                <a:lnTo>
                  <a:pt x="696" y="72"/>
                </a:lnTo>
                <a:lnTo>
                  <a:pt x="696" y="72"/>
                </a:lnTo>
                <a:lnTo>
                  <a:pt x="683" y="64"/>
                </a:lnTo>
                <a:lnTo>
                  <a:pt x="661" y="55"/>
                </a:lnTo>
                <a:lnTo>
                  <a:pt x="608" y="36"/>
                </a:lnTo>
                <a:lnTo>
                  <a:pt x="537" y="13"/>
                </a:lnTo>
                <a:lnTo>
                  <a:pt x="436" y="0"/>
                </a:lnTo>
                <a:lnTo>
                  <a:pt x="436" y="0"/>
                </a:lnTo>
                <a:lnTo>
                  <a:pt x="349" y="10"/>
                </a:lnTo>
                <a:lnTo>
                  <a:pt x="284" y="17"/>
                </a:lnTo>
                <a:lnTo>
                  <a:pt x="258" y="22"/>
                </a:lnTo>
                <a:lnTo>
                  <a:pt x="240" y="24"/>
                </a:lnTo>
                <a:lnTo>
                  <a:pt x="240" y="24"/>
                </a:lnTo>
                <a:lnTo>
                  <a:pt x="226" y="32"/>
                </a:lnTo>
                <a:lnTo>
                  <a:pt x="208" y="42"/>
                </a:lnTo>
                <a:lnTo>
                  <a:pt x="187" y="55"/>
                </a:lnTo>
                <a:lnTo>
                  <a:pt x="164" y="69"/>
                </a:lnTo>
                <a:lnTo>
                  <a:pt x="122" y="101"/>
                </a:lnTo>
                <a:lnTo>
                  <a:pt x="93" y="123"/>
                </a:lnTo>
                <a:lnTo>
                  <a:pt x="93" y="123"/>
                </a:lnTo>
                <a:lnTo>
                  <a:pt x="0" y="194"/>
                </a:lnTo>
                <a:lnTo>
                  <a:pt x="38" y="202"/>
                </a:lnTo>
                <a:lnTo>
                  <a:pt x="64" y="224"/>
                </a:lnTo>
                <a:lnTo>
                  <a:pt x="64" y="224"/>
                </a:lnTo>
                <a:lnTo>
                  <a:pt x="77" y="227"/>
                </a:lnTo>
                <a:lnTo>
                  <a:pt x="97" y="230"/>
                </a:lnTo>
                <a:lnTo>
                  <a:pt x="127" y="231"/>
                </a:lnTo>
                <a:lnTo>
                  <a:pt x="127" y="231"/>
                </a:lnTo>
                <a:lnTo>
                  <a:pt x="220" y="240"/>
                </a:lnTo>
                <a:lnTo>
                  <a:pt x="279" y="244"/>
                </a:lnTo>
                <a:lnTo>
                  <a:pt x="300" y="244"/>
                </a:lnTo>
                <a:lnTo>
                  <a:pt x="266" y="262"/>
                </a:lnTo>
                <a:lnTo>
                  <a:pt x="266" y="262"/>
                </a:lnTo>
                <a:lnTo>
                  <a:pt x="261" y="266"/>
                </a:lnTo>
                <a:lnTo>
                  <a:pt x="255" y="273"/>
                </a:lnTo>
                <a:lnTo>
                  <a:pt x="250" y="282"/>
                </a:lnTo>
                <a:lnTo>
                  <a:pt x="249" y="291"/>
                </a:lnTo>
                <a:lnTo>
                  <a:pt x="249" y="291"/>
                </a:lnTo>
                <a:lnTo>
                  <a:pt x="249" y="312"/>
                </a:lnTo>
                <a:lnTo>
                  <a:pt x="249" y="333"/>
                </a:lnTo>
                <a:lnTo>
                  <a:pt x="249" y="333"/>
                </a:lnTo>
                <a:lnTo>
                  <a:pt x="248" y="341"/>
                </a:lnTo>
                <a:lnTo>
                  <a:pt x="246" y="350"/>
                </a:lnTo>
                <a:lnTo>
                  <a:pt x="245" y="359"/>
                </a:lnTo>
                <a:lnTo>
                  <a:pt x="245" y="367"/>
                </a:lnTo>
                <a:lnTo>
                  <a:pt x="245" y="367"/>
                </a:lnTo>
                <a:lnTo>
                  <a:pt x="249" y="376"/>
                </a:lnTo>
                <a:lnTo>
                  <a:pt x="256" y="388"/>
                </a:lnTo>
                <a:lnTo>
                  <a:pt x="268" y="401"/>
                </a:lnTo>
                <a:lnTo>
                  <a:pt x="279" y="414"/>
                </a:lnTo>
                <a:lnTo>
                  <a:pt x="279" y="414"/>
                </a:lnTo>
                <a:lnTo>
                  <a:pt x="288" y="424"/>
                </a:lnTo>
                <a:lnTo>
                  <a:pt x="291" y="433"/>
                </a:lnTo>
                <a:lnTo>
                  <a:pt x="291" y="437"/>
                </a:lnTo>
                <a:lnTo>
                  <a:pt x="291" y="438"/>
                </a:lnTo>
                <a:lnTo>
                  <a:pt x="291" y="438"/>
                </a:lnTo>
                <a:lnTo>
                  <a:pt x="288" y="443"/>
                </a:lnTo>
                <a:lnTo>
                  <a:pt x="279" y="451"/>
                </a:lnTo>
                <a:lnTo>
                  <a:pt x="279" y="451"/>
                </a:lnTo>
                <a:lnTo>
                  <a:pt x="265" y="457"/>
                </a:lnTo>
                <a:lnTo>
                  <a:pt x="242" y="463"/>
                </a:lnTo>
                <a:lnTo>
                  <a:pt x="203" y="473"/>
                </a:lnTo>
                <a:lnTo>
                  <a:pt x="203" y="473"/>
                </a:lnTo>
                <a:lnTo>
                  <a:pt x="198" y="473"/>
                </a:lnTo>
                <a:lnTo>
                  <a:pt x="195" y="474"/>
                </a:lnTo>
                <a:lnTo>
                  <a:pt x="194" y="477"/>
                </a:lnTo>
                <a:lnTo>
                  <a:pt x="194" y="477"/>
                </a:lnTo>
                <a:lnTo>
                  <a:pt x="188" y="479"/>
                </a:lnTo>
                <a:lnTo>
                  <a:pt x="182" y="482"/>
                </a:lnTo>
                <a:lnTo>
                  <a:pt x="178" y="485"/>
                </a:lnTo>
                <a:lnTo>
                  <a:pt x="178" y="485"/>
                </a:lnTo>
                <a:lnTo>
                  <a:pt x="169" y="493"/>
                </a:lnTo>
                <a:lnTo>
                  <a:pt x="158" y="509"/>
                </a:lnTo>
                <a:lnTo>
                  <a:pt x="152" y="518"/>
                </a:lnTo>
                <a:lnTo>
                  <a:pt x="148" y="527"/>
                </a:lnTo>
                <a:lnTo>
                  <a:pt x="145" y="537"/>
                </a:lnTo>
                <a:lnTo>
                  <a:pt x="143" y="544"/>
                </a:lnTo>
                <a:lnTo>
                  <a:pt x="143" y="544"/>
                </a:lnTo>
                <a:lnTo>
                  <a:pt x="140" y="570"/>
                </a:lnTo>
                <a:lnTo>
                  <a:pt x="135" y="610"/>
                </a:lnTo>
                <a:lnTo>
                  <a:pt x="127" y="651"/>
                </a:lnTo>
                <a:lnTo>
                  <a:pt x="123" y="667"/>
                </a:lnTo>
                <a:lnTo>
                  <a:pt x="119" y="680"/>
                </a:lnTo>
                <a:lnTo>
                  <a:pt x="119" y="680"/>
                </a:lnTo>
                <a:lnTo>
                  <a:pt x="114" y="693"/>
                </a:lnTo>
                <a:lnTo>
                  <a:pt x="111" y="715"/>
                </a:lnTo>
                <a:lnTo>
                  <a:pt x="106" y="771"/>
                </a:lnTo>
                <a:lnTo>
                  <a:pt x="101" y="843"/>
                </a:lnTo>
                <a:lnTo>
                  <a:pt x="114" y="848"/>
                </a:lnTo>
                <a:lnTo>
                  <a:pt x="106" y="911"/>
                </a:lnTo>
                <a:lnTo>
                  <a:pt x="106" y="911"/>
                </a:lnTo>
                <a:lnTo>
                  <a:pt x="104" y="920"/>
                </a:lnTo>
                <a:lnTo>
                  <a:pt x="101" y="936"/>
                </a:lnTo>
                <a:lnTo>
                  <a:pt x="101" y="936"/>
                </a:lnTo>
                <a:lnTo>
                  <a:pt x="100" y="946"/>
                </a:lnTo>
                <a:lnTo>
                  <a:pt x="100" y="956"/>
                </a:lnTo>
                <a:lnTo>
                  <a:pt x="101" y="979"/>
                </a:lnTo>
                <a:lnTo>
                  <a:pt x="101" y="979"/>
                </a:lnTo>
                <a:lnTo>
                  <a:pt x="103" y="990"/>
                </a:lnTo>
                <a:lnTo>
                  <a:pt x="103" y="1003"/>
                </a:lnTo>
                <a:lnTo>
                  <a:pt x="104" y="1014"/>
                </a:lnTo>
                <a:lnTo>
                  <a:pt x="107" y="1020"/>
                </a:lnTo>
                <a:lnTo>
                  <a:pt x="110" y="1026"/>
                </a:lnTo>
                <a:lnTo>
                  <a:pt x="110" y="1026"/>
                </a:lnTo>
                <a:lnTo>
                  <a:pt x="114" y="1030"/>
                </a:lnTo>
                <a:lnTo>
                  <a:pt x="119" y="1033"/>
                </a:lnTo>
                <a:lnTo>
                  <a:pt x="129" y="1037"/>
                </a:lnTo>
                <a:lnTo>
                  <a:pt x="139" y="1040"/>
                </a:lnTo>
                <a:lnTo>
                  <a:pt x="148" y="1042"/>
                </a:lnTo>
                <a:lnTo>
                  <a:pt x="148" y="1042"/>
                </a:lnTo>
                <a:lnTo>
                  <a:pt x="159" y="1045"/>
                </a:lnTo>
                <a:lnTo>
                  <a:pt x="164" y="1043"/>
                </a:lnTo>
                <a:lnTo>
                  <a:pt x="165" y="1042"/>
                </a:lnTo>
                <a:lnTo>
                  <a:pt x="165" y="1042"/>
                </a:lnTo>
                <a:lnTo>
                  <a:pt x="165" y="1040"/>
                </a:lnTo>
                <a:lnTo>
                  <a:pt x="162" y="1039"/>
                </a:lnTo>
                <a:lnTo>
                  <a:pt x="156" y="1034"/>
                </a:lnTo>
                <a:lnTo>
                  <a:pt x="148" y="1030"/>
                </a:lnTo>
                <a:lnTo>
                  <a:pt x="148" y="1030"/>
                </a:lnTo>
                <a:lnTo>
                  <a:pt x="159" y="1032"/>
                </a:lnTo>
                <a:lnTo>
                  <a:pt x="174" y="1033"/>
                </a:lnTo>
                <a:lnTo>
                  <a:pt x="174" y="1033"/>
                </a:lnTo>
                <a:lnTo>
                  <a:pt x="175" y="1033"/>
                </a:lnTo>
                <a:lnTo>
                  <a:pt x="175" y="1033"/>
                </a:lnTo>
                <a:lnTo>
                  <a:pt x="174" y="1030"/>
                </a:lnTo>
                <a:lnTo>
                  <a:pt x="169" y="1026"/>
                </a:lnTo>
                <a:lnTo>
                  <a:pt x="169" y="1026"/>
                </a:lnTo>
                <a:lnTo>
                  <a:pt x="148" y="1017"/>
                </a:lnTo>
                <a:lnTo>
                  <a:pt x="148" y="1017"/>
                </a:lnTo>
                <a:lnTo>
                  <a:pt x="155" y="1014"/>
                </a:lnTo>
                <a:lnTo>
                  <a:pt x="161" y="1013"/>
                </a:lnTo>
                <a:lnTo>
                  <a:pt x="169" y="1013"/>
                </a:lnTo>
                <a:lnTo>
                  <a:pt x="169" y="1013"/>
                </a:lnTo>
                <a:lnTo>
                  <a:pt x="174" y="1013"/>
                </a:lnTo>
                <a:lnTo>
                  <a:pt x="175" y="1011"/>
                </a:lnTo>
                <a:lnTo>
                  <a:pt x="175" y="1011"/>
                </a:lnTo>
                <a:lnTo>
                  <a:pt x="174" y="1007"/>
                </a:lnTo>
                <a:lnTo>
                  <a:pt x="174" y="1004"/>
                </a:lnTo>
                <a:lnTo>
                  <a:pt x="174" y="1004"/>
                </a:lnTo>
                <a:lnTo>
                  <a:pt x="172" y="1003"/>
                </a:lnTo>
                <a:lnTo>
                  <a:pt x="171" y="1000"/>
                </a:lnTo>
                <a:lnTo>
                  <a:pt x="165" y="994"/>
                </a:lnTo>
                <a:lnTo>
                  <a:pt x="156" y="987"/>
                </a:lnTo>
                <a:lnTo>
                  <a:pt x="156" y="987"/>
                </a:lnTo>
                <a:lnTo>
                  <a:pt x="155" y="981"/>
                </a:lnTo>
                <a:lnTo>
                  <a:pt x="155" y="972"/>
                </a:lnTo>
                <a:lnTo>
                  <a:pt x="156" y="962"/>
                </a:lnTo>
                <a:lnTo>
                  <a:pt x="156" y="962"/>
                </a:lnTo>
                <a:lnTo>
                  <a:pt x="158" y="952"/>
                </a:lnTo>
                <a:lnTo>
                  <a:pt x="158" y="937"/>
                </a:lnTo>
                <a:lnTo>
                  <a:pt x="158" y="897"/>
                </a:lnTo>
                <a:lnTo>
                  <a:pt x="156" y="843"/>
                </a:lnTo>
                <a:lnTo>
                  <a:pt x="156" y="843"/>
                </a:lnTo>
                <a:lnTo>
                  <a:pt x="161" y="830"/>
                </a:lnTo>
                <a:lnTo>
                  <a:pt x="169" y="806"/>
                </a:lnTo>
                <a:lnTo>
                  <a:pt x="169" y="806"/>
                </a:lnTo>
                <a:lnTo>
                  <a:pt x="203" y="676"/>
                </a:lnTo>
                <a:lnTo>
                  <a:pt x="203" y="676"/>
                </a:lnTo>
                <a:lnTo>
                  <a:pt x="217" y="800"/>
                </a:lnTo>
                <a:lnTo>
                  <a:pt x="227" y="891"/>
                </a:lnTo>
                <a:lnTo>
                  <a:pt x="232" y="945"/>
                </a:lnTo>
                <a:lnTo>
                  <a:pt x="232" y="945"/>
                </a:lnTo>
                <a:lnTo>
                  <a:pt x="240" y="1105"/>
                </a:lnTo>
                <a:lnTo>
                  <a:pt x="240" y="1105"/>
                </a:lnTo>
                <a:lnTo>
                  <a:pt x="245" y="1139"/>
                </a:lnTo>
                <a:lnTo>
                  <a:pt x="245" y="1139"/>
                </a:lnTo>
                <a:lnTo>
                  <a:pt x="253" y="1257"/>
                </a:lnTo>
                <a:lnTo>
                  <a:pt x="262" y="1385"/>
                </a:lnTo>
                <a:lnTo>
                  <a:pt x="262" y="1385"/>
                </a:lnTo>
                <a:lnTo>
                  <a:pt x="263" y="1418"/>
                </a:lnTo>
                <a:lnTo>
                  <a:pt x="266" y="1432"/>
                </a:lnTo>
                <a:lnTo>
                  <a:pt x="268" y="1438"/>
                </a:lnTo>
                <a:lnTo>
                  <a:pt x="271" y="1442"/>
                </a:lnTo>
                <a:lnTo>
                  <a:pt x="271" y="1442"/>
                </a:lnTo>
                <a:lnTo>
                  <a:pt x="274" y="1447"/>
                </a:lnTo>
                <a:lnTo>
                  <a:pt x="278" y="1451"/>
                </a:lnTo>
                <a:lnTo>
                  <a:pt x="288" y="1458"/>
                </a:lnTo>
                <a:lnTo>
                  <a:pt x="300" y="1464"/>
                </a:lnTo>
                <a:lnTo>
                  <a:pt x="300" y="1464"/>
                </a:lnTo>
                <a:lnTo>
                  <a:pt x="301" y="1484"/>
                </a:lnTo>
                <a:lnTo>
                  <a:pt x="303" y="1499"/>
                </a:lnTo>
                <a:lnTo>
                  <a:pt x="304" y="1506"/>
                </a:lnTo>
                <a:lnTo>
                  <a:pt x="304" y="1506"/>
                </a:lnTo>
                <a:lnTo>
                  <a:pt x="304" y="1508"/>
                </a:lnTo>
                <a:lnTo>
                  <a:pt x="303" y="1510"/>
                </a:lnTo>
                <a:lnTo>
                  <a:pt x="298" y="1519"/>
                </a:lnTo>
                <a:lnTo>
                  <a:pt x="294" y="1531"/>
                </a:lnTo>
                <a:lnTo>
                  <a:pt x="292" y="1535"/>
                </a:lnTo>
                <a:lnTo>
                  <a:pt x="291" y="1539"/>
                </a:lnTo>
                <a:lnTo>
                  <a:pt x="291" y="1539"/>
                </a:lnTo>
                <a:lnTo>
                  <a:pt x="292" y="1544"/>
                </a:lnTo>
                <a:lnTo>
                  <a:pt x="294" y="1548"/>
                </a:lnTo>
                <a:lnTo>
                  <a:pt x="298" y="1552"/>
                </a:lnTo>
                <a:lnTo>
                  <a:pt x="308" y="1561"/>
                </a:lnTo>
                <a:lnTo>
                  <a:pt x="308" y="1561"/>
                </a:lnTo>
                <a:lnTo>
                  <a:pt x="310" y="1564"/>
                </a:lnTo>
                <a:lnTo>
                  <a:pt x="311" y="1568"/>
                </a:lnTo>
                <a:lnTo>
                  <a:pt x="311" y="1578"/>
                </a:lnTo>
                <a:lnTo>
                  <a:pt x="313" y="1589"/>
                </a:lnTo>
                <a:lnTo>
                  <a:pt x="314" y="1593"/>
                </a:lnTo>
                <a:lnTo>
                  <a:pt x="317" y="1594"/>
                </a:lnTo>
                <a:lnTo>
                  <a:pt x="317" y="1594"/>
                </a:lnTo>
                <a:lnTo>
                  <a:pt x="321" y="1596"/>
                </a:lnTo>
                <a:lnTo>
                  <a:pt x="326" y="1597"/>
                </a:lnTo>
                <a:lnTo>
                  <a:pt x="339" y="1597"/>
                </a:lnTo>
                <a:lnTo>
                  <a:pt x="355" y="1594"/>
                </a:lnTo>
                <a:lnTo>
                  <a:pt x="355" y="1625"/>
                </a:lnTo>
                <a:lnTo>
                  <a:pt x="355" y="1625"/>
                </a:lnTo>
                <a:lnTo>
                  <a:pt x="358" y="1635"/>
                </a:lnTo>
                <a:lnTo>
                  <a:pt x="360" y="1641"/>
                </a:lnTo>
                <a:lnTo>
                  <a:pt x="363" y="1645"/>
                </a:lnTo>
                <a:lnTo>
                  <a:pt x="363" y="1645"/>
                </a:lnTo>
                <a:lnTo>
                  <a:pt x="372" y="1655"/>
                </a:lnTo>
                <a:lnTo>
                  <a:pt x="378" y="1660"/>
                </a:lnTo>
                <a:lnTo>
                  <a:pt x="385" y="1662"/>
                </a:lnTo>
                <a:lnTo>
                  <a:pt x="385" y="1662"/>
                </a:lnTo>
                <a:lnTo>
                  <a:pt x="392" y="1664"/>
                </a:lnTo>
                <a:lnTo>
                  <a:pt x="404" y="1665"/>
                </a:lnTo>
                <a:lnTo>
                  <a:pt x="427" y="1667"/>
                </a:lnTo>
                <a:lnTo>
                  <a:pt x="427" y="1667"/>
                </a:lnTo>
                <a:lnTo>
                  <a:pt x="431" y="1667"/>
                </a:lnTo>
                <a:lnTo>
                  <a:pt x="436" y="1665"/>
                </a:lnTo>
                <a:lnTo>
                  <a:pt x="440" y="1662"/>
                </a:lnTo>
                <a:lnTo>
                  <a:pt x="443" y="1660"/>
                </a:lnTo>
                <a:lnTo>
                  <a:pt x="446" y="1655"/>
                </a:lnTo>
                <a:lnTo>
                  <a:pt x="447" y="1651"/>
                </a:lnTo>
                <a:lnTo>
                  <a:pt x="447" y="1646"/>
                </a:lnTo>
                <a:lnTo>
                  <a:pt x="447" y="1641"/>
                </a:lnTo>
                <a:lnTo>
                  <a:pt x="447" y="1641"/>
                </a:lnTo>
                <a:lnTo>
                  <a:pt x="444" y="1612"/>
                </a:lnTo>
                <a:lnTo>
                  <a:pt x="443" y="1597"/>
                </a:lnTo>
                <a:lnTo>
                  <a:pt x="443" y="1590"/>
                </a:lnTo>
                <a:lnTo>
                  <a:pt x="443" y="1590"/>
                </a:lnTo>
                <a:lnTo>
                  <a:pt x="444" y="1586"/>
                </a:lnTo>
                <a:lnTo>
                  <a:pt x="443" y="1577"/>
                </a:lnTo>
                <a:lnTo>
                  <a:pt x="443" y="1567"/>
                </a:lnTo>
                <a:lnTo>
                  <a:pt x="443" y="1557"/>
                </a:lnTo>
                <a:lnTo>
                  <a:pt x="443" y="1557"/>
                </a:lnTo>
                <a:lnTo>
                  <a:pt x="444" y="1542"/>
                </a:lnTo>
                <a:lnTo>
                  <a:pt x="444" y="1521"/>
                </a:lnTo>
                <a:lnTo>
                  <a:pt x="443" y="1493"/>
                </a:lnTo>
                <a:lnTo>
                  <a:pt x="443" y="1493"/>
                </a:lnTo>
                <a:lnTo>
                  <a:pt x="460" y="1489"/>
                </a:lnTo>
                <a:lnTo>
                  <a:pt x="473" y="1484"/>
                </a:lnTo>
                <a:lnTo>
                  <a:pt x="482" y="1482"/>
                </a:lnTo>
                <a:lnTo>
                  <a:pt x="482" y="1482"/>
                </a:lnTo>
                <a:lnTo>
                  <a:pt x="483" y="1473"/>
                </a:lnTo>
                <a:lnTo>
                  <a:pt x="483" y="1454"/>
                </a:lnTo>
                <a:lnTo>
                  <a:pt x="485" y="1399"/>
                </a:lnTo>
                <a:lnTo>
                  <a:pt x="486" y="1304"/>
                </a:lnTo>
                <a:lnTo>
                  <a:pt x="486" y="1304"/>
                </a:lnTo>
                <a:lnTo>
                  <a:pt x="488" y="1266"/>
                </a:lnTo>
                <a:lnTo>
                  <a:pt x="489" y="1236"/>
                </a:lnTo>
                <a:lnTo>
                  <a:pt x="489" y="1236"/>
                </a:lnTo>
                <a:lnTo>
                  <a:pt x="491" y="1225"/>
                </a:lnTo>
                <a:lnTo>
                  <a:pt x="489" y="1211"/>
                </a:lnTo>
                <a:lnTo>
                  <a:pt x="489" y="1195"/>
                </a:lnTo>
                <a:lnTo>
                  <a:pt x="489" y="1182"/>
                </a:lnTo>
                <a:lnTo>
                  <a:pt x="489" y="1182"/>
                </a:lnTo>
                <a:lnTo>
                  <a:pt x="491" y="1172"/>
                </a:lnTo>
                <a:lnTo>
                  <a:pt x="494" y="1168"/>
                </a:lnTo>
                <a:lnTo>
                  <a:pt x="496" y="1163"/>
                </a:lnTo>
                <a:lnTo>
                  <a:pt x="502" y="1156"/>
                </a:lnTo>
                <a:lnTo>
                  <a:pt x="502" y="1156"/>
                </a:lnTo>
                <a:lnTo>
                  <a:pt x="505" y="1147"/>
                </a:lnTo>
                <a:lnTo>
                  <a:pt x="508" y="1134"/>
                </a:lnTo>
                <a:lnTo>
                  <a:pt x="508" y="1098"/>
                </a:lnTo>
                <a:lnTo>
                  <a:pt x="508" y="1065"/>
                </a:lnTo>
                <a:lnTo>
                  <a:pt x="507" y="1050"/>
                </a:lnTo>
                <a:lnTo>
                  <a:pt x="507" y="1050"/>
                </a:lnTo>
                <a:lnTo>
                  <a:pt x="528" y="1049"/>
                </a:lnTo>
                <a:lnTo>
                  <a:pt x="547" y="1046"/>
                </a:lnTo>
                <a:lnTo>
                  <a:pt x="556" y="1045"/>
                </a:lnTo>
                <a:lnTo>
                  <a:pt x="562" y="1042"/>
                </a:lnTo>
                <a:lnTo>
                  <a:pt x="562" y="1042"/>
                </a:lnTo>
                <a:lnTo>
                  <a:pt x="566" y="1040"/>
                </a:lnTo>
                <a:lnTo>
                  <a:pt x="569" y="1037"/>
                </a:lnTo>
                <a:lnTo>
                  <a:pt x="570" y="1034"/>
                </a:lnTo>
                <a:lnTo>
                  <a:pt x="570" y="1032"/>
                </a:lnTo>
                <a:lnTo>
                  <a:pt x="569" y="1021"/>
                </a:lnTo>
                <a:lnTo>
                  <a:pt x="566" y="1004"/>
                </a:lnTo>
                <a:lnTo>
                  <a:pt x="566" y="1004"/>
                </a:lnTo>
                <a:lnTo>
                  <a:pt x="564" y="984"/>
                </a:lnTo>
                <a:lnTo>
                  <a:pt x="566" y="965"/>
                </a:lnTo>
                <a:lnTo>
                  <a:pt x="567" y="949"/>
                </a:lnTo>
                <a:lnTo>
                  <a:pt x="566" y="936"/>
                </a:lnTo>
                <a:lnTo>
                  <a:pt x="566" y="936"/>
                </a:lnTo>
                <a:lnTo>
                  <a:pt x="564" y="930"/>
                </a:lnTo>
                <a:lnTo>
                  <a:pt x="560" y="923"/>
                </a:lnTo>
                <a:lnTo>
                  <a:pt x="550" y="907"/>
                </a:lnTo>
                <a:lnTo>
                  <a:pt x="537" y="890"/>
                </a:lnTo>
                <a:lnTo>
                  <a:pt x="520" y="793"/>
                </a:lnTo>
                <a:lnTo>
                  <a:pt x="520" y="793"/>
                </a:lnTo>
                <a:lnTo>
                  <a:pt x="524" y="786"/>
                </a:lnTo>
                <a:lnTo>
                  <a:pt x="533" y="773"/>
                </a:lnTo>
                <a:lnTo>
                  <a:pt x="533" y="773"/>
                </a:lnTo>
                <a:lnTo>
                  <a:pt x="535" y="765"/>
                </a:lnTo>
                <a:lnTo>
                  <a:pt x="537" y="757"/>
                </a:lnTo>
                <a:lnTo>
                  <a:pt x="537" y="745"/>
                </a:lnTo>
                <a:lnTo>
                  <a:pt x="537" y="726"/>
                </a:lnTo>
                <a:lnTo>
                  <a:pt x="537" y="726"/>
                </a:lnTo>
                <a:lnTo>
                  <a:pt x="528" y="608"/>
                </a:lnTo>
                <a:lnTo>
                  <a:pt x="524" y="538"/>
                </a:lnTo>
                <a:lnTo>
                  <a:pt x="521" y="514"/>
                </a:lnTo>
                <a:lnTo>
                  <a:pt x="520" y="502"/>
                </a:lnTo>
                <a:lnTo>
                  <a:pt x="520" y="502"/>
                </a:lnTo>
                <a:lnTo>
                  <a:pt x="514" y="493"/>
                </a:lnTo>
                <a:lnTo>
                  <a:pt x="507" y="486"/>
                </a:lnTo>
                <a:lnTo>
                  <a:pt x="498" y="480"/>
                </a:lnTo>
                <a:lnTo>
                  <a:pt x="498" y="480"/>
                </a:lnTo>
                <a:close/>
                <a:moveTo>
                  <a:pt x="372" y="1489"/>
                </a:moveTo>
                <a:lnTo>
                  <a:pt x="388" y="1489"/>
                </a:lnTo>
                <a:lnTo>
                  <a:pt x="392" y="1515"/>
                </a:lnTo>
                <a:lnTo>
                  <a:pt x="372" y="1552"/>
                </a:lnTo>
                <a:lnTo>
                  <a:pt x="372" y="1552"/>
                </a:lnTo>
                <a:lnTo>
                  <a:pt x="375" y="1537"/>
                </a:lnTo>
                <a:lnTo>
                  <a:pt x="376" y="1523"/>
                </a:lnTo>
                <a:lnTo>
                  <a:pt x="376" y="1515"/>
                </a:lnTo>
                <a:lnTo>
                  <a:pt x="376" y="1515"/>
                </a:lnTo>
                <a:lnTo>
                  <a:pt x="372" y="1489"/>
                </a:lnTo>
                <a:lnTo>
                  <a:pt x="372" y="148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2">
            <a:extLst>
              <a:ext uri="{FF2B5EF4-FFF2-40B4-BE49-F238E27FC236}">
                <a16:creationId xmlns:a16="http://schemas.microsoft.com/office/drawing/2014/main" id="{356A94B7-12AD-4DF9-8CDE-E838E8A11F7F}"/>
              </a:ext>
            </a:extLst>
          </p:cNvPr>
          <p:cNvSpPr>
            <a:spLocks/>
          </p:cNvSpPr>
          <p:nvPr/>
        </p:nvSpPr>
        <p:spPr bwMode="auto">
          <a:xfrm>
            <a:off x="4458769" y="4763780"/>
            <a:ext cx="898451" cy="1518991"/>
          </a:xfrm>
          <a:custGeom>
            <a:avLst/>
            <a:gdLst>
              <a:gd name="T0" fmla="*/ 73 w 944"/>
              <a:gd name="T1" fmla="*/ 305 h 1596"/>
              <a:gd name="T2" fmla="*/ 116 w 944"/>
              <a:gd name="T3" fmla="*/ 394 h 1596"/>
              <a:gd name="T4" fmla="*/ 261 w 944"/>
              <a:gd name="T5" fmla="*/ 434 h 1596"/>
              <a:gd name="T6" fmla="*/ 320 w 944"/>
              <a:gd name="T7" fmla="*/ 520 h 1596"/>
              <a:gd name="T8" fmla="*/ 319 w 944"/>
              <a:gd name="T9" fmla="*/ 614 h 1596"/>
              <a:gd name="T10" fmla="*/ 377 w 944"/>
              <a:gd name="T11" fmla="*/ 643 h 1596"/>
              <a:gd name="T12" fmla="*/ 371 w 944"/>
              <a:gd name="T13" fmla="*/ 1001 h 1596"/>
              <a:gd name="T14" fmla="*/ 377 w 944"/>
              <a:gd name="T15" fmla="*/ 1077 h 1596"/>
              <a:gd name="T16" fmla="*/ 423 w 944"/>
              <a:gd name="T17" fmla="*/ 1077 h 1596"/>
              <a:gd name="T18" fmla="*/ 440 w 944"/>
              <a:gd name="T19" fmla="*/ 1198 h 1596"/>
              <a:gd name="T20" fmla="*/ 440 w 944"/>
              <a:gd name="T21" fmla="*/ 1331 h 1596"/>
              <a:gd name="T22" fmla="*/ 440 w 944"/>
              <a:gd name="T23" fmla="*/ 1482 h 1596"/>
              <a:gd name="T24" fmla="*/ 452 w 944"/>
              <a:gd name="T25" fmla="*/ 1499 h 1596"/>
              <a:gd name="T26" fmla="*/ 416 w 944"/>
              <a:gd name="T27" fmla="*/ 1566 h 1596"/>
              <a:gd name="T28" fmla="*/ 423 w 944"/>
              <a:gd name="T29" fmla="*/ 1586 h 1596"/>
              <a:gd name="T30" fmla="*/ 468 w 944"/>
              <a:gd name="T31" fmla="*/ 1595 h 1596"/>
              <a:gd name="T32" fmla="*/ 539 w 944"/>
              <a:gd name="T33" fmla="*/ 1582 h 1596"/>
              <a:gd name="T34" fmla="*/ 553 w 944"/>
              <a:gd name="T35" fmla="*/ 1569 h 1596"/>
              <a:gd name="T36" fmla="*/ 556 w 944"/>
              <a:gd name="T37" fmla="*/ 1499 h 1596"/>
              <a:gd name="T38" fmla="*/ 543 w 944"/>
              <a:gd name="T39" fmla="*/ 1211 h 1596"/>
              <a:gd name="T40" fmla="*/ 557 w 944"/>
              <a:gd name="T41" fmla="*/ 993 h 1596"/>
              <a:gd name="T42" fmla="*/ 566 w 944"/>
              <a:gd name="T43" fmla="*/ 990 h 1596"/>
              <a:gd name="T44" fmla="*/ 596 w 944"/>
              <a:gd name="T45" fmla="*/ 1123 h 1596"/>
              <a:gd name="T46" fmla="*/ 602 w 944"/>
              <a:gd name="T47" fmla="*/ 1326 h 1596"/>
              <a:gd name="T48" fmla="*/ 614 w 944"/>
              <a:gd name="T49" fmla="*/ 1459 h 1596"/>
              <a:gd name="T50" fmla="*/ 614 w 944"/>
              <a:gd name="T51" fmla="*/ 1519 h 1596"/>
              <a:gd name="T52" fmla="*/ 617 w 944"/>
              <a:gd name="T53" fmla="*/ 1554 h 1596"/>
              <a:gd name="T54" fmla="*/ 673 w 944"/>
              <a:gd name="T55" fmla="*/ 1563 h 1596"/>
              <a:gd name="T56" fmla="*/ 702 w 944"/>
              <a:gd name="T57" fmla="*/ 1551 h 1596"/>
              <a:gd name="T58" fmla="*/ 718 w 944"/>
              <a:gd name="T59" fmla="*/ 1459 h 1596"/>
              <a:gd name="T60" fmla="*/ 718 w 944"/>
              <a:gd name="T61" fmla="*/ 1262 h 1596"/>
              <a:gd name="T62" fmla="*/ 717 w 944"/>
              <a:gd name="T63" fmla="*/ 1029 h 1596"/>
              <a:gd name="T64" fmla="*/ 733 w 944"/>
              <a:gd name="T65" fmla="*/ 996 h 1596"/>
              <a:gd name="T66" fmla="*/ 764 w 944"/>
              <a:gd name="T67" fmla="*/ 1094 h 1596"/>
              <a:gd name="T68" fmla="*/ 753 w 944"/>
              <a:gd name="T69" fmla="*/ 1106 h 1596"/>
              <a:gd name="T70" fmla="*/ 756 w 944"/>
              <a:gd name="T71" fmla="*/ 1250 h 1596"/>
              <a:gd name="T72" fmla="*/ 773 w 944"/>
              <a:gd name="T73" fmla="*/ 1289 h 1596"/>
              <a:gd name="T74" fmla="*/ 816 w 944"/>
              <a:gd name="T75" fmla="*/ 1326 h 1596"/>
              <a:gd name="T76" fmla="*/ 887 w 944"/>
              <a:gd name="T77" fmla="*/ 1320 h 1596"/>
              <a:gd name="T78" fmla="*/ 944 w 944"/>
              <a:gd name="T79" fmla="*/ 1297 h 1596"/>
              <a:gd name="T80" fmla="*/ 926 w 944"/>
              <a:gd name="T81" fmla="*/ 1210 h 1596"/>
              <a:gd name="T82" fmla="*/ 918 w 944"/>
              <a:gd name="T83" fmla="*/ 1130 h 1596"/>
              <a:gd name="T84" fmla="*/ 903 w 944"/>
              <a:gd name="T85" fmla="*/ 1058 h 1596"/>
              <a:gd name="T86" fmla="*/ 863 w 944"/>
              <a:gd name="T87" fmla="*/ 1036 h 1596"/>
              <a:gd name="T88" fmla="*/ 816 w 944"/>
              <a:gd name="T89" fmla="*/ 897 h 1596"/>
              <a:gd name="T90" fmla="*/ 840 w 944"/>
              <a:gd name="T91" fmla="*/ 857 h 1596"/>
              <a:gd name="T92" fmla="*/ 821 w 944"/>
              <a:gd name="T93" fmla="*/ 816 h 1596"/>
              <a:gd name="T94" fmla="*/ 808 w 944"/>
              <a:gd name="T95" fmla="*/ 721 h 1596"/>
              <a:gd name="T96" fmla="*/ 805 w 944"/>
              <a:gd name="T97" fmla="*/ 654 h 1596"/>
              <a:gd name="T98" fmla="*/ 788 w 944"/>
              <a:gd name="T99" fmla="*/ 619 h 1596"/>
              <a:gd name="T100" fmla="*/ 759 w 944"/>
              <a:gd name="T101" fmla="*/ 521 h 1596"/>
              <a:gd name="T102" fmla="*/ 764 w 944"/>
              <a:gd name="T103" fmla="*/ 481 h 1596"/>
              <a:gd name="T104" fmla="*/ 750 w 944"/>
              <a:gd name="T105" fmla="*/ 454 h 1596"/>
              <a:gd name="T106" fmla="*/ 740 w 944"/>
              <a:gd name="T107" fmla="*/ 428 h 1596"/>
              <a:gd name="T108" fmla="*/ 788 w 944"/>
              <a:gd name="T109" fmla="*/ 366 h 1596"/>
              <a:gd name="T110" fmla="*/ 620 w 944"/>
              <a:gd name="T111" fmla="*/ 58 h 1596"/>
              <a:gd name="T112" fmla="*/ 507 w 944"/>
              <a:gd name="T113" fmla="*/ 36 h 1596"/>
              <a:gd name="T114" fmla="*/ 395 w 944"/>
              <a:gd name="T115" fmla="*/ 6 h 1596"/>
              <a:gd name="T116" fmla="*/ 249 w 944"/>
              <a:gd name="T117" fmla="*/ 22 h 1596"/>
              <a:gd name="T118" fmla="*/ 116 w 944"/>
              <a:gd name="T119" fmla="*/ 70 h 1596"/>
              <a:gd name="T120" fmla="*/ 70 w 944"/>
              <a:gd name="T121" fmla="*/ 145 h 1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44" h="1596">
                <a:moveTo>
                  <a:pt x="0" y="226"/>
                </a:moveTo>
                <a:lnTo>
                  <a:pt x="0" y="226"/>
                </a:lnTo>
                <a:lnTo>
                  <a:pt x="34" y="259"/>
                </a:lnTo>
                <a:lnTo>
                  <a:pt x="61" y="290"/>
                </a:lnTo>
                <a:lnTo>
                  <a:pt x="73" y="305"/>
                </a:lnTo>
                <a:lnTo>
                  <a:pt x="81" y="318"/>
                </a:lnTo>
                <a:lnTo>
                  <a:pt x="81" y="318"/>
                </a:lnTo>
                <a:lnTo>
                  <a:pt x="94" y="345"/>
                </a:lnTo>
                <a:lnTo>
                  <a:pt x="106" y="369"/>
                </a:lnTo>
                <a:lnTo>
                  <a:pt x="116" y="394"/>
                </a:lnTo>
                <a:lnTo>
                  <a:pt x="116" y="394"/>
                </a:lnTo>
                <a:lnTo>
                  <a:pt x="164" y="405"/>
                </a:lnTo>
                <a:lnTo>
                  <a:pt x="210" y="418"/>
                </a:lnTo>
                <a:lnTo>
                  <a:pt x="261" y="434"/>
                </a:lnTo>
                <a:lnTo>
                  <a:pt x="261" y="434"/>
                </a:lnTo>
                <a:lnTo>
                  <a:pt x="320" y="454"/>
                </a:lnTo>
                <a:lnTo>
                  <a:pt x="330" y="457"/>
                </a:lnTo>
                <a:lnTo>
                  <a:pt x="330" y="457"/>
                </a:lnTo>
                <a:lnTo>
                  <a:pt x="324" y="491"/>
                </a:lnTo>
                <a:lnTo>
                  <a:pt x="320" y="520"/>
                </a:lnTo>
                <a:lnTo>
                  <a:pt x="319" y="544"/>
                </a:lnTo>
                <a:lnTo>
                  <a:pt x="319" y="544"/>
                </a:lnTo>
                <a:lnTo>
                  <a:pt x="319" y="588"/>
                </a:lnTo>
                <a:lnTo>
                  <a:pt x="317" y="604"/>
                </a:lnTo>
                <a:lnTo>
                  <a:pt x="319" y="614"/>
                </a:lnTo>
                <a:lnTo>
                  <a:pt x="319" y="614"/>
                </a:lnTo>
                <a:lnTo>
                  <a:pt x="322" y="621"/>
                </a:lnTo>
                <a:lnTo>
                  <a:pt x="327" y="630"/>
                </a:lnTo>
                <a:lnTo>
                  <a:pt x="336" y="643"/>
                </a:lnTo>
                <a:lnTo>
                  <a:pt x="377" y="643"/>
                </a:lnTo>
                <a:lnTo>
                  <a:pt x="377" y="643"/>
                </a:lnTo>
                <a:lnTo>
                  <a:pt x="375" y="802"/>
                </a:lnTo>
                <a:lnTo>
                  <a:pt x="374" y="923"/>
                </a:lnTo>
                <a:lnTo>
                  <a:pt x="371" y="1001"/>
                </a:lnTo>
                <a:lnTo>
                  <a:pt x="371" y="1001"/>
                </a:lnTo>
                <a:lnTo>
                  <a:pt x="369" y="1020"/>
                </a:lnTo>
                <a:lnTo>
                  <a:pt x="369" y="1036"/>
                </a:lnTo>
                <a:lnTo>
                  <a:pt x="372" y="1059"/>
                </a:lnTo>
                <a:lnTo>
                  <a:pt x="375" y="1072"/>
                </a:lnTo>
                <a:lnTo>
                  <a:pt x="377" y="1077"/>
                </a:lnTo>
                <a:lnTo>
                  <a:pt x="377" y="1077"/>
                </a:lnTo>
                <a:lnTo>
                  <a:pt x="400" y="1075"/>
                </a:lnTo>
                <a:lnTo>
                  <a:pt x="417" y="1075"/>
                </a:lnTo>
                <a:lnTo>
                  <a:pt x="421" y="1075"/>
                </a:lnTo>
                <a:lnTo>
                  <a:pt x="423" y="1077"/>
                </a:lnTo>
                <a:lnTo>
                  <a:pt x="423" y="1077"/>
                </a:lnTo>
                <a:lnTo>
                  <a:pt x="424" y="1094"/>
                </a:lnTo>
                <a:lnTo>
                  <a:pt x="432" y="1132"/>
                </a:lnTo>
                <a:lnTo>
                  <a:pt x="437" y="1172"/>
                </a:lnTo>
                <a:lnTo>
                  <a:pt x="440" y="1198"/>
                </a:lnTo>
                <a:lnTo>
                  <a:pt x="440" y="1198"/>
                </a:lnTo>
                <a:lnTo>
                  <a:pt x="439" y="1256"/>
                </a:lnTo>
                <a:lnTo>
                  <a:pt x="439" y="1295"/>
                </a:lnTo>
                <a:lnTo>
                  <a:pt x="440" y="1331"/>
                </a:lnTo>
                <a:lnTo>
                  <a:pt x="440" y="1331"/>
                </a:lnTo>
                <a:lnTo>
                  <a:pt x="442" y="1372"/>
                </a:lnTo>
                <a:lnTo>
                  <a:pt x="443" y="1421"/>
                </a:lnTo>
                <a:lnTo>
                  <a:pt x="442" y="1463"/>
                </a:lnTo>
                <a:lnTo>
                  <a:pt x="440" y="1482"/>
                </a:lnTo>
                <a:lnTo>
                  <a:pt x="440" y="1482"/>
                </a:lnTo>
                <a:lnTo>
                  <a:pt x="440" y="1483"/>
                </a:lnTo>
                <a:lnTo>
                  <a:pt x="442" y="1486"/>
                </a:lnTo>
                <a:lnTo>
                  <a:pt x="446" y="1492"/>
                </a:lnTo>
                <a:lnTo>
                  <a:pt x="452" y="1499"/>
                </a:lnTo>
                <a:lnTo>
                  <a:pt x="452" y="1499"/>
                </a:lnTo>
                <a:lnTo>
                  <a:pt x="445" y="1509"/>
                </a:lnTo>
                <a:lnTo>
                  <a:pt x="430" y="1532"/>
                </a:lnTo>
                <a:lnTo>
                  <a:pt x="421" y="1545"/>
                </a:lnTo>
                <a:lnTo>
                  <a:pt x="417" y="1560"/>
                </a:lnTo>
                <a:lnTo>
                  <a:pt x="416" y="1566"/>
                </a:lnTo>
                <a:lnTo>
                  <a:pt x="414" y="1572"/>
                </a:lnTo>
                <a:lnTo>
                  <a:pt x="416" y="1576"/>
                </a:lnTo>
                <a:lnTo>
                  <a:pt x="417" y="1580"/>
                </a:lnTo>
                <a:lnTo>
                  <a:pt x="417" y="1580"/>
                </a:lnTo>
                <a:lnTo>
                  <a:pt x="423" y="1586"/>
                </a:lnTo>
                <a:lnTo>
                  <a:pt x="429" y="1590"/>
                </a:lnTo>
                <a:lnTo>
                  <a:pt x="437" y="1593"/>
                </a:lnTo>
                <a:lnTo>
                  <a:pt x="446" y="1595"/>
                </a:lnTo>
                <a:lnTo>
                  <a:pt x="456" y="1596"/>
                </a:lnTo>
                <a:lnTo>
                  <a:pt x="468" y="1595"/>
                </a:lnTo>
                <a:lnTo>
                  <a:pt x="492" y="1592"/>
                </a:lnTo>
                <a:lnTo>
                  <a:pt x="492" y="1592"/>
                </a:lnTo>
                <a:lnTo>
                  <a:pt x="515" y="1587"/>
                </a:lnTo>
                <a:lnTo>
                  <a:pt x="530" y="1583"/>
                </a:lnTo>
                <a:lnTo>
                  <a:pt x="539" y="1582"/>
                </a:lnTo>
                <a:lnTo>
                  <a:pt x="544" y="1580"/>
                </a:lnTo>
                <a:lnTo>
                  <a:pt x="544" y="1580"/>
                </a:lnTo>
                <a:lnTo>
                  <a:pt x="549" y="1579"/>
                </a:lnTo>
                <a:lnTo>
                  <a:pt x="550" y="1576"/>
                </a:lnTo>
                <a:lnTo>
                  <a:pt x="553" y="1569"/>
                </a:lnTo>
                <a:lnTo>
                  <a:pt x="556" y="1557"/>
                </a:lnTo>
                <a:lnTo>
                  <a:pt x="556" y="1557"/>
                </a:lnTo>
                <a:lnTo>
                  <a:pt x="557" y="1540"/>
                </a:lnTo>
                <a:lnTo>
                  <a:pt x="557" y="1521"/>
                </a:lnTo>
                <a:lnTo>
                  <a:pt x="556" y="1499"/>
                </a:lnTo>
                <a:lnTo>
                  <a:pt x="568" y="1493"/>
                </a:lnTo>
                <a:lnTo>
                  <a:pt x="568" y="1493"/>
                </a:lnTo>
                <a:lnTo>
                  <a:pt x="544" y="1233"/>
                </a:lnTo>
                <a:lnTo>
                  <a:pt x="544" y="1233"/>
                </a:lnTo>
                <a:lnTo>
                  <a:pt x="543" y="1211"/>
                </a:lnTo>
                <a:lnTo>
                  <a:pt x="544" y="1177"/>
                </a:lnTo>
                <a:lnTo>
                  <a:pt x="547" y="1093"/>
                </a:lnTo>
                <a:lnTo>
                  <a:pt x="550" y="1052"/>
                </a:lnTo>
                <a:lnTo>
                  <a:pt x="553" y="1017"/>
                </a:lnTo>
                <a:lnTo>
                  <a:pt x="557" y="993"/>
                </a:lnTo>
                <a:lnTo>
                  <a:pt x="560" y="987"/>
                </a:lnTo>
                <a:lnTo>
                  <a:pt x="562" y="984"/>
                </a:lnTo>
                <a:lnTo>
                  <a:pt x="562" y="984"/>
                </a:lnTo>
                <a:lnTo>
                  <a:pt x="565" y="986"/>
                </a:lnTo>
                <a:lnTo>
                  <a:pt x="566" y="990"/>
                </a:lnTo>
                <a:lnTo>
                  <a:pt x="573" y="1007"/>
                </a:lnTo>
                <a:lnTo>
                  <a:pt x="579" y="1030"/>
                </a:lnTo>
                <a:lnTo>
                  <a:pt x="586" y="1059"/>
                </a:lnTo>
                <a:lnTo>
                  <a:pt x="592" y="1091"/>
                </a:lnTo>
                <a:lnTo>
                  <a:pt x="596" y="1123"/>
                </a:lnTo>
                <a:lnTo>
                  <a:pt x="601" y="1152"/>
                </a:lnTo>
                <a:lnTo>
                  <a:pt x="602" y="1175"/>
                </a:lnTo>
                <a:lnTo>
                  <a:pt x="602" y="1175"/>
                </a:lnTo>
                <a:lnTo>
                  <a:pt x="602" y="1237"/>
                </a:lnTo>
                <a:lnTo>
                  <a:pt x="602" y="1326"/>
                </a:lnTo>
                <a:lnTo>
                  <a:pt x="602" y="1404"/>
                </a:lnTo>
                <a:lnTo>
                  <a:pt x="602" y="1441"/>
                </a:lnTo>
                <a:lnTo>
                  <a:pt x="602" y="1441"/>
                </a:lnTo>
                <a:lnTo>
                  <a:pt x="607" y="1449"/>
                </a:lnTo>
                <a:lnTo>
                  <a:pt x="614" y="1459"/>
                </a:lnTo>
                <a:lnTo>
                  <a:pt x="625" y="1470"/>
                </a:lnTo>
                <a:lnTo>
                  <a:pt x="625" y="1470"/>
                </a:lnTo>
                <a:lnTo>
                  <a:pt x="623" y="1480"/>
                </a:lnTo>
                <a:lnTo>
                  <a:pt x="617" y="1506"/>
                </a:lnTo>
                <a:lnTo>
                  <a:pt x="614" y="1519"/>
                </a:lnTo>
                <a:lnTo>
                  <a:pt x="612" y="1532"/>
                </a:lnTo>
                <a:lnTo>
                  <a:pt x="612" y="1544"/>
                </a:lnTo>
                <a:lnTo>
                  <a:pt x="614" y="1551"/>
                </a:lnTo>
                <a:lnTo>
                  <a:pt x="614" y="1551"/>
                </a:lnTo>
                <a:lnTo>
                  <a:pt x="617" y="1554"/>
                </a:lnTo>
                <a:lnTo>
                  <a:pt x="620" y="1556"/>
                </a:lnTo>
                <a:lnTo>
                  <a:pt x="630" y="1558"/>
                </a:lnTo>
                <a:lnTo>
                  <a:pt x="643" y="1561"/>
                </a:lnTo>
                <a:lnTo>
                  <a:pt x="657" y="1561"/>
                </a:lnTo>
                <a:lnTo>
                  <a:pt x="673" y="1563"/>
                </a:lnTo>
                <a:lnTo>
                  <a:pt x="686" y="1561"/>
                </a:lnTo>
                <a:lnTo>
                  <a:pt x="695" y="1560"/>
                </a:lnTo>
                <a:lnTo>
                  <a:pt x="701" y="1557"/>
                </a:lnTo>
                <a:lnTo>
                  <a:pt x="701" y="1557"/>
                </a:lnTo>
                <a:lnTo>
                  <a:pt x="702" y="1551"/>
                </a:lnTo>
                <a:lnTo>
                  <a:pt x="702" y="1540"/>
                </a:lnTo>
                <a:lnTo>
                  <a:pt x="701" y="1511"/>
                </a:lnTo>
                <a:lnTo>
                  <a:pt x="695" y="1470"/>
                </a:lnTo>
                <a:lnTo>
                  <a:pt x="718" y="1459"/>
                </a:lnTo>
                <a:lnTo>
                  <a:pt x="718" y="1459"/>
                </a:lnTo>
                <a:lnTo>
                  <a:pt x="718" y="1398"/>
                </a:lnTo>
                <a:lnTo>
                  <a:pt x="717" y="1346"/>
                </a:lnTo>
                <a:lnTo>
                  <a:pt x="718" y="1302"/>
                </a:lnTo>
                <a:lnTo>
                  <a:pt x="718" y="1302"/>
                </a:lnTo>
                <a:lnTo>
                  <a:pt x="718" y="1262"/>
                </a:lnTo>
                <a:lnTo>
                  <a:pt x="715" y="1216"/>
                </a:lnTo>
                <a:lnTo>
                  <a:pt x="712" y="1158"/>
                </a:lnTo>
                <a:lnTo>
                  <a:pt x="712" y="1158"/>
                </a:lnTo>
                <a:lnTo>
                  <a:pt x="715" y="1080"/>
                </a:lnTo>
                <a:lnTo>
                  <a:pt x="717" y="1029"/>
                </a:lnTo>
                <a:lnTo>
                  <a:pt x="718" y="1001"/>
                </a:lnTo>
                <a:lnTo>
                  <a:pt x="718" y="1001"/>
                </a:lnTo>
                <a:lnTo>
                  <a:pt x="719" y="999"/>
                </a:lnTo>
                <a:lnTo>
                  <a:pt x="724" y="997"/>
                </a:lnTo>
                <a:lnTo>
                  <a:pt x="733" y="996"/>
                </a:lnTo>
                <a:lnTo>
                  <a:pt x="747" y="996"/>
                </a:lnTo>
                <a:lnTo>
                  <a:pt x="747" y="1025"/>
                </a:lnTo>
                <a:lnTo>
                  <a:pt x="764" y="1025"/>
                </a:lnTo>
                <a:lnTo>
                  <a:pt x="764" y="1094"/>
                </a:lnTo>
                <a:lnTo>
                  <a:pt x="764" y="1094"/>
                </a:lnTo>
                <a:lnTo>
                  <a:pt x="763" y="1094"/>
                </a:lnTo>
                <a:lnTo>
                  <a:pt x="760" y="1095"/>
                </a:lnTo>
                <a:lnTo>
                  <a:pt x="756" y="1098"/>
                </a:lnTo>
                <a:lnTo>
                  <a:pt x="753" y="1106"/>
                </a:lnTo>
                <a:lnTo>
                  <a:pt x="753" y="1106"/>
                </a:lnTo>
                <a:lnTo>
                  <a:pt x="751" y="1116"/>
                </a:lnTo>
                <a:lnTo>
                  <a:pt x="751" y="1133"/>
                </a:lnTo>
                <a:lnTo>
                  <a:pt x="751" y="1181"/>
                </a:lnTo>
                <a:lnTo>
                  <a:pt x="754" y="1231"/>
                </a:lnTo>
                <a:lnTo>
                  <a:pt x="756" y="1250"/>
                </a:lnTo>
                <a:lnTo>
                  <a:pt x="759" y="1262"/>
                </a:lnTo>
                <a:lnTo>
                  <a:pt x="759" y="1262"/>
                </a:lnTo>
                <a:lnTo>
                  <a:pt x="761" y="1271"/>
                </a:lnTo>
                <a:lnTo>
                  <a:pt x="767" y="1279"/>
                </a:lnTo>
                <a:lnTo>
                  <a:pt x="773" y="1289"/>
                </a:lnTo>
                <a:lnTo>
                  <a:pt x="782" y="1299"/>
                </a:lnTo>
                <a:lnTo>
                  <a:pt x="790" y="1308"/>
                </a:lnTo>
                <a:lnTo>
                  <a:pt x="799" y="1317"/>
                </a:lnTo>
                <a:lnTo>
                  <a:pt x="808" y="1323"/>
                </a:lnTo>
                <a:lnTo>
                  <a:pt x="816" y="1326"/>
                </a:lnTo>
                <a:lnTo>
                  <a:pt x="816" y="1326"/>
                </a:lnTo>
                <a:lnTo>
                  <a:pt x="828" y="1326"/>
                </a:lnTo>
                <a:lnTo>
                  <a:pt x="845" y="1326"/>
                </a:lnTo>
                <a:lnTo>
                  <a:pt x="866" y="1323"/>
                </a:lnTo>
                <a:lnTo>
                  <a:pt x="887" y="1320"/>
                </a:lnTo>
                <a:lnTo>
                  <a:pt x="908" y="1314"/>
                </a:lnTo>
                <a:lnTo>
                  <a:pt x="925" y="1310"/>
                </a:lnTo>
                <a:lnTo>
                  <a:pt x="938" y="1302"/>
                </a:lnTo>
                <a:lnTo>
                  <a:pt x="942" y="1299"/>
                </a:lnTo>
                <a:lnTo>
                  <a:pt x="944" y="1297"/>
                </a:lnTo>
                <a:lnTo>
                  <a:pt x="944" y="1297"/>
                </a:lnTo>
                <a:lnTo>
                  <a:pt x="944" y="1288"/>
                </a:lnTo>
                <a:lnTo>
                  <a:pt x="942" y="1275"/>
                </a:lnTo>
                <a:lnTo>
                  <a:pt x="935" y="1243"/>
                </a:lnTo>
                <a:lnTo>
                  <a:pt x="926" y="1210"/>
                </a:lnTo>
                <a:lnTo>
                  <a:pt x="924" y="1194"/>
                </a:lnTo>
                <a:lnTo>
                  <a:pt x="921" y="1181"/>
                </a:lnTo>
                <a:lnTo>
                  <a:pt x="921" y="1181"/>
                </a:lnTo>
                <a:lnTo>
                  <a:pt x="919" y="1156"/>
                </a:lnTo>
                <a:lnTo>
                  <a:pt x="918" y="1130"/>
                </a:lnTo>
                <a:lnTo>
                  <a:pt x="915" y="1103"/>
                </a:lnTo>
                <a:lnTo>
                  <a:pt x="913" y="1090"/>
                </a:lnTo>
                <a:lnTo>
                  <a:pt x="909" y="1077"/>
                </a:lnTo>
                <a:lnTo>
                  <a:pt x="909" y="1077"/>
                </a:lnTo>
                <a:lnTo>
                  <a:pt x="903" y="1058"/>
                </a:lnTo>
                <a:lnTo>
                  <a:pt x="902" y="1048"/>
                </a:lnTo>
                <a:lnTo>
                  <a:pt x="900" y="1043"/>
                </a:lnTo>
                <a:lnTo>
                  <a:pt x="897" y="1042"/>
                </a:lnTo>
                <a:lnTo>
                  <a:pt x="897" y="1042"/>
                </a:lnTo>
                <a:lnTo>
                  <a:pt x="863" y="1036"/>
                </a:lnTo>
                <a:lnTo>
                  <a:pt x="863" y="1036"/>
                </a:lnTo>
                <a:lnTo>
                  <a:pt x="848" y="988"/>
                </a:lnTo>
                <a:lnTo>
                  <a:pt x="837" y="951"/>
                </a:lnTo>
                <a:lnTo>
                  <a:pt x="828" y="926"/>
                </a:lnTo>
                <a:lnTo>
                  <a:pt x="816" y="897"/>
                </a:lnTo>
                <a:lnTo>
                  <a:pt x="816" y="897"/>
                </a:lnTo>
                <a:lnTo>
                  <a:pt x="828" y="881"/>
                </a:lnTo>
                <a:lnTo>
                  <a:pt x="837" y="868"/>
                </a:lnTo>
                <a:lnTo>
                  <a:pt x="840" y="863"/>
                </a:lnTo>
                <a:lnTo>
                  <a:pt x="840" y="857"/>
                </a:lnTo>
                <a:lnTo>
                  <a:pt x="840" y="857"/>
                </a:lnTo>
                <a:lnTo>
                  <a:pt x="838" y="851"/>
                </a:lnTo>
                <a:lnTo>
                  <a:pt x="835" y="845"/>
                </a:lnTo>
                <a:lnTo>
                  <a:pt x="828" y="832"/>
                </a:lnTo>
                <a:lnTo>
                  <a:pt x="821" y="816"/>
                </a:lnTo>
                <a:lnTo>
                  <a:pt x="818" y="808"/>
                </a:lnTo>
                <a:lnTo>
                  <a:pt x="816" y="799"/>
                </a:lnTo>
                <a:lnTo>
                  <a:pt x="816" y="799"/>
                </a:lnTo>
                <a:lnTo>
                  <a:pt x="814" y="767"/>
                </a:lnTo>
                <a:lnTo>
                  <a:pt x="808" y="721"/>
                </a:lnTo>
                <a:lnTo>
                  <a:pt x="799" y="660"/>
                </a:lnTo>
                <a:lnTo>
                  <a:pt x="799" y="660"/>
                </a:lnTo>
                <a:lnTo>
                  <a:pt x="802" y="659"/>
                </a:lnTo>
                <a:lnTo>
                  <a:pt x="805" y="654"/>
                </a:lnTo>
                <a:lnTo>
                  <a:pt x="805" y="654"/>
                </a:lnTo>
                <a:lnTo>
                  <a:pt x="805" y="651"/>
                </a:lnTo>
                <a:lnTo>
                  <a:pt x="803" y="647"/>
                </a:lnTo>
                <a:lnTo>
                  <a:pt x="796" y="637"/>
                </a:lnTo>
                <a:lnTo>
                  <a:pt x="790" y="625"/>
                </a:lnTo>
                <a:lnTo>
                  <a:pt x="788" y="619"/>
                </a:lnTo>
                <a:lnTo>
                  <a:pt x="788" y="619"/>
                </a:lnTo>
                <a:lnTo>
                  <a:pt x="783" y="604"/>
                </a:lnTo>
                <a:lnTo>
                  <a:pt x="773" y="572"/>
                </a:lnTo>
                <a:lnTo>
                  <a:pt x="763" y="540"/>
                </a:lnTo>
                <a:lnTo>
                  <a:pt x="759" y="521"/>
                </a:lnTo>
                <a:lnTo>
                  <a:pt x="759" y="521"/>
                </a:lnTo>
                <a:lnTo>
                  <a:pt x="760" y="514"/>
                </a:lnTo>
                <a:lnTo>
                  <a:pt x="761" y="502"/>
                </a:lnTo>
                <a:lnTo>
                  <a:pt x="764" y="491"/>
                </a:lnTo>
                <a:lnTo>
                  <a:pt x="764" y="481"/>
                </a:lnTo>
                <a:lnTo>
                  <a:pt x="764" y="481"/>
                </a:lnTo>
                <a:lnTo>
                  <a:pt x="763" y="476"/>
                </a:lnTo>
                <a:lnTo>
                  <a:pt x="761" y="472"/>
                </a:lnTo>
                <a:lnTo>
                  <a:pt x="756" y="463"/>
                </a:lnTo>
                <a:lnTo>
                  <a:pt x="750" y="454"/>
                </a:lnTo>
                <a:lnTo>
                  <a:pt x="748" y="450"/>
                </a:lnTo>
                <a:lnTo>
                  <a:pt x="747" y="446"/>
                </a:lnTo>
                <a:lnTo>
                  <a:pt x="747" y="446"/>
                </a:lnTo>
                <a:lnTo>
                  <a:pt x="744" y="437"/>
                </a:lnTo>
                <a:lnTo>
                  <a:pt x="740" y="428"/>
                </a:lnTo>
                <a:lnTo>
                  <a:pt x="737" y="421"/>
                </a:lnTo>
                <a:lnTo>
                  <a:pt x="735" y="417"/>
                </a:lnTo>
                <a:lnTo>
                  <a:pt x="735" y="417"/>
                </a:lnTo>
                <a:lnTo>
                  <a:pt x="753" y="400"/>
                </a:lnTo>
                <a:lnTo>
                  <a:pt x="788" y="366"/>
                </a:lnTo>
                <a:lnTo>
                  <a:pt x="840" y="318"/>
                </a:lnTo>
                <a:lnTo>
                  <a:pt x="759" y="191"/>
                </a:lnTo>
                <a:lnTo>
                  <a:pt x="730" y="127"/>
                </a:lnTo>
                <a:lnTo>
                  <a:pt x="620" y="58"/>
                </a:lnTo>
                <a:lnTo>
                  <a:pt x="620" y="58"/>
                </a:lnTo>
                <a:lnTo>
                  <a:pt x="585" y="54"/>
                </a:lnTo>
                <a:lnTo>
                  <a:pt x="553" y="48"/>
                </a:lnTo>
                <a:lnTo>
                  <a:pt x="521" y="41"/>
                </a:lnTo>
                <a:lnTo>
                  <a:pt x="521" y="41"/>
                </a:lnTo>
                <a:lnTo>
                  <a:pt x="507" y="36"/>
                </a:lnTo>
                <a:lnTo>
                  <a:pt x="492" y="31"/>
                </a:lnTo>
                <a:lnTo>
                  <a:pt x="463" y="16"/>
                </a:lnTo>
                <a:lnTo>
                  <a:pt x="434" y="0"/>
                </a:lnTo>
                <a:lnTo>
                  <a:pt x="434" y="0"/>
                </a:lnTo>
                <a:lnTo>
                  <a:pt x="395" y="6"/>
                </a:lnTo>
                <a:lnTo>
                  <a:pt x="356" y="12"/>
                </a:lnTo>
                <a:lnTo>
                  <a:pt x="313" y="18"/>
                </a:lnTo>
                <a:lnTo>
                  <a:pt x="313" y="18"/>
                </a:lnTo>
                <a:lnTo>
                  <a:pt x="275" y="20"/>
                </a:lnTo>
                <a:lnTo>
                  <a:pt x="249" y="22"/>
                </a:lnTo>
                <a:lnTo>
                  <a:pt x="233" y="22"/>
                </a:lnTo>
                <a:lnTo>
                  <a:pt x="226" y="23"/>
                </a:lnTo>
                <a:lnTo>
                  <a:pt x="226" y="23"/>
                </a:lnTo>
                <a:lnTo>
                  <a:pt x="170" y="48"/>
                </a:lnTo>
                <a:lnTo>
                  <a:pt x="116" y="70"/>
                </a:lnTo>
                <a:lnTo>
                  <a:pt x="116" y="70"/>
                </a:lnTo>
                <a:lnTo>
                  <a:pt x="103" y="94"/>
                </a:lnTo>
                <a:lnTo>
                  <a:pt x="89" y="119"/>
                </a:lnTo>
                <a:lnTo>
                  <a:pt x="70" y="145"/>
                </a:lnTo>
                <a:lnTo>
                  <a:pt x="70" y="145"/>
                </a:lnTo>
                <a:lnTo>
                  <a:pt x="48" y="171"/>
                </a:lnTo>
                <a:lnTo>
                  <a:pt x="25" y="198"/>
                </a:lnTo>
                <a:lnTo>
                  <a:pt x="0" y="226"/>
                </a:lnTo>
                <a:lnTo>
                  <a:pt x="0" y="22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7">
            <a:extLst>
              <a:ext uri="{FF2B5EF4-FFF2-40B4-BE49-F238E27FC236}">
                <a16:creationId xmlns:a16="http://schemas.microsoft.com/office/drawing/2014/main" id="{A67141A5-75C0-463A-881A-B9B9D3215C8F}"/>
              </a:ext>
            </a:extLst>
          </p:cNvPr>
          <p:cNvSpPr>
            <a:spLocks/>
          </p:cNvSpPr>
          <p:nvPr/>
        </p:nvSpPr>
        <p:spPr bwMode="auto">
          <a:xfrm>
            <a:off x="8351324" y="4690214"/>
            <a:ext cx="687086" cy="1652434"/>
          </a:xfrm>
          <a:custGeom>
            <a:avLst/>
            <a:gdLst>
              <a:gd name="T0" fmla="*/ 89 w 521"/>
              <a:gd name="T1" fmla="*/ 178 h 1253"/>
              <a:gd name="T2" fmla="*/ 15 w 521"/>
              <a:gd name="T3" fmla="*/ 369 h 1253"/>
              <a:gd name="T4" fmla="*/ 187 w 521"/>
              <a:gd name="T5" fmla="*/ 316 h 1253"/>
              <a:gd name="T6" fmla="*/ 137 w 521"/>
              <a:gd name="T7" fmla="*/ 387 h 1253"/>
              <a:gd name="T8" fmla="*/ 122 w 521"/>
              <a:gd name="T9" fmla="*/ 465 h 1253"/>
              <a:gd name="T10" fmla="*/ 24 w 521"/>
              <a:gd name="T11" fmla="*/ 491 h 1253"/>
              <a:gd name="T12" fmla="*/ 29 w 521"/>
              <a:gd name="T13" fmla="*/ 524 h 1253"/>
              <a:gd name="T14" fmla="*/ 58 w 521"/>
              <a:gd name="T15" fmla="*/ 704 h 1253"/>
              <a:gd name="T16" fmla="*/ 98 w 521"/>
              <a:gd name="T17" fmla="*/ 737 h 1253"/>
              <a:gd name="T18" fmla="*/ 76 w 521"/>
              <a:gd name="T19" fmla="*/ 834 h 1253"/>
              <a:gd name="T20" fmla="*/ 50 w 521"/>
              <a:gd name="T21" fmla="*/ 926 h 1253"/>
              <a:gd name="T22" fmla="*/ 76 w 521"/>
              <a:gd name="T23" fmla="*/ 1034 h 1253"/>
              <a:gd name="T24" fmla="*/ 17 w 521"/>
              <a:gd name="T25" fmla="*/ 1132 h 1253"/>
              <a:gd name="T26" fmla="*/ 3 w 521"/>
              <a:gd name="T27" fmla="*/ 1181 h 1253"/>
              <a:gd name="T28" fmla="*/ 18 w 521"/>
              <a:gd name="T29" fmla="*/ 1216 h 1253"/>
              <a:gd name="T30" fmla="*/ 37 w 521"/>
              <a:gd name="T31" fmla="*/ 1183 h 1253"/>
              <a:gd name="T32" fmla="*/ 72 w 521"/>
              <a:gd name="T33" fmla="*/ 1219 h 1253"/>
              <a:gd name="T34" fmla="*/ 128 w 521"/>
              <a:gd name="T35" fmla="*/ 1219 h 1253"/>
              <a:gd name="T36" fmla="*/ 136 w 521"/>
              <a:gd name="T37" fmla="*/ 1207 h 1253"/>
              <a:gd name="T38" fmla="*/ 92 w 521"/>
              <a:gd name="T39" fmla="*/ 1155 h 1253"/>
              <a:gd name="T40" fmla="*/ 82 w 521"/>
              <a:gd name="T41" fmla="*/ 1120 h 1253"/>
              <a:gd name="T42" fmla="*/ 124 w 521"/>
              <a:gd name="T43" fmla="*/ 1054 h 1253"/>
              <a:gd name="T44" fmla="*/ 271 w 521"/>
              <a:gd name="T45" fmla="*/ 997 h 1253"/>
              <a:gd name="T46" fmla="*/ 349 w 521"/>
              <a:gd name="T47" fmla="*/ 1026 h 1253"/>
              <a:gd name="T48" fmla="*/ 357 w 521"/>
              <a:gd name="T49" fmla="*/ 1149 h 1253"/>
              <a:gd name="T50" fmla="*/ 347 w 521"/>
              <a:gd name="T51" fmla="*/ 1193 h 1253"/>
              <a:gd name="T52" fmla="*/ 347 w 521"/>
              <a:gd name="T53" fmla="*/ 1226 h 1253"/>
              <a:gd name="T54" fmla="*/ 360 w 521"/>
              <a:gd name="T55" fmla="*/ 1240 h 1253"/>
              <a:gd name="T56" fmla="*/ 371 w 521"/>
              <a:gd name="T57" fmla="*/ 1221 h 1253"/>
              <a:gd name="T58" fmla="*/ 418 w 521"/>
              <a:gd name="T59" fmla="*/ 1230 h 1253"/>
              <a:gd name="T60" fmla="*/ 454 w 521"/>
              <a:gd name="T61" fmla="*/ 1251 h 1253"/>
              <a:gd name="T62" fmla="*/ 488 w 521"/>
              <a:gd name="T63" fmla="*/ 1244 h 1253"/>
              <a:gd name="T64" fmla="*/ 482 w 521"/>
              <a:gd name="T65" fmla="*/ 1226 h 1253"/>
              <a:gd name="T66" fmla="*/ 403 w 521"/>
              <a:gd name="T67" fmla="*/ 1174 h 1253"/>
              <a:gd name="T68" fmla="*/ 395 w 521"/>
              <a:gd name="T69" fmla="*/ 1142 h 1253"/>
              <a:gd name="T70" fmla="*/ 422 w 521"/>
              <a:gd name="T71" fmla="*/ 1019 h 1253"/>
              <a:gd name="T72" fmla="*/ 440 w 521"/>
              <a:gd name="T73" fmla="*/ 983 h 1253"/>
              <a:gd name="T74" fmla="*/ 367 w 521"/>
              <a:gd name="T75" fmla="*/ 737 h 1253"/>
              <a:gd name="T76" fmla="*/ 358 w 521"/>
              <a:gd name="T77" fmla="*/ 633 h 1253"/>
              <a:gd name="T78" fmla="*/ 360 w 521"/>
              <a:gd name="T79" fmla="*/ 545 h 1253"/>
              <a:gd name="T80" fmla="*/ 366 w 521"/>
              <a:gd name="T81" fmla="*/ 513 h 1253"/>
              <a:gd name="T82" fmla="*/ 402 w 521"/>
              <a:gd name="T83" fmla="*/ 459 h 1253"/>
              <a:gd name="T84" fmla="*/ 422 w 521"/>
              <a:gd name="T85" fmla="*/ 457 h 1253"/>
              <a:gd name="T86" fmla="*/ 394 w 521"/>
              <a:gd name="T87" fmla="*/ 423 h 1253"/>
              <a:gd name="T88" fmla="*/ 394 w 521"/>
              <a:gd name="T89" fmla="*/ 402 h 1253"/>
              <a:gd name="T90" fmla="*/ 375 w 521"/>
              <a:gd name="T91" fmla="*/ 371 h 1253"/>
              <a:gd name="T92" fmla="*/ 365 w 521"/>
              <a:gd name="T93" fmla="*/ 346 h 1253"/>
              <a:gd name="T94" fmla="*/ 339 w 521"/>
              <a:gd name="T95" fmla="*/ 296 h 1253"/>
              <a:gd name="T96" fmla="*/ 324 w 521"/>
              <a:gd name="T97" fmla="*/ 275 h 1253"/>
              <a:gd name="T98" fmla="*/ 349 w 521"/>
              <a:gd name="T99" fmla="*/ 208 h 1253"/>
              <a:gd name="T100" fmla="*/ 347 w 521"/>
              <a:gd name="T101" fmla="*/ 173 h 1253"/>
              <a:gd name="T102" fmla="*/ 359 w 521"/>
              <a:gd name="T103" fmla="*/ 149 h 1253"/>
              <a:gd name="T104" fmla="*/ 435 w 521"/>
              <a:gd name="T105" fmla="*/ 82 h 1253"/>
              <a:gd name="T106" fmla="*/ 407 w 521"/>
              <a:gd name="T107" fmla="*/ 0 h 1253"/>
              <a:gd name="T108" fmla="*/ 330 w 521"/>
              <a:gd name="T109" fmla="*/ 9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21" h="1253">
                <a:moveTo>
                  <a:pt x="230" y="52"/>
                </a:moveTo>
                <a:lnTo>
                  <a:pt x="230" y="52"/>
                </a:lnTo>
                <a:lnTo>
                  <a:pt x="160" y="113"/>
                </a:lnTo>
                <a:lnTo>
                  <a:pt x="112" y="156"/>
                </a:lnTo>
                <a:lnTo>
                  <a:pt x="89" y="178"/>
                </a:lnTo>
                <a:lnTo>
                  <a:pt x="89" y="178"/>
                </a:lnTo>
                <a:lnTo>
                  <a:pt x="61" y="231"/>
                </a:lnTo>
                <a:lnTo>
                  <a:pt x="42" y="269"/>
                </a:lnTo>
                <a:lnTo>
                  <a:pt x="36" y="283"/>
                </a:lnTo>
                <a:lnTo>
                  <a:pt x="33" y="291"/>
                </a:lnTo>
                <a:lnTo>
                  <a:pt x="33" y="291"/>
                </a:lnTo>
                <a:lnTo>
                  <a:pt x="15" y="369"/>
                </a:lnTo>
                <a:lnTo>
                  <a:pt x="0" y="437"/>
                </a:lnTo>
                <a:lnTo>
                  <a:pt x="216" y="272"/>
                </a:lnTo>
                <a:lnTo>
                  <a:pt x="216" y="291"/>
                </a:lnTo>
                <a:lnTo>
                  <a:pt x="216" y="291"/>
                </a:lnTo>
                <a:lnTo>
                  <a:pt x="207" y="298"/>
                </a:lnTo>
                <a:lnTo>
                  <a:pt x="187" y="316"/>
                </a:lnTo>
                <a:lnTo>
                  <a:pt x="177" y="328"/>
                </a:lnTo>
                <a:lnTo>
                  <a:pt x="165" y="339"/>
                </a:lnTo>
                <a:lnTo>
                  <a:pt x="157" y="351"/>
                </a:lnTo>
                <a:lnTo>
                  <a:pt x="150" y="362"/>
                </a:lnTo>
                <a:lnTo>
                  <a:pt x="150" y="362"/>
                </a:lnTo>
                <a:lnTo>
                  <a:pt x="137" y="387"/>
                </a:lnTo>
                <a:lnTo>
                  <a:pt x="131" y="404"/>
                </a:lnTo>
                <a:lnTo>
                  <a:pt x="131" y="404"/>
                </a:lnTo>
                <a:lnTo>
                  <a:pt x="128" y="419"/>
                </a:lnTo>
                <a:lnTo>
                  <a:pt x="125" y="439"/>
                </a:lnTo>
                <a:lnTo>
                  <a:pt x="122" y="465"/>
                </a:lnTo>
                <a:lnTo>
                  <a:pt x="122" y="465"/>
                </a:lnTo>
                <a:lnTo>
                  <a:pt x="95" y="473"/>
                </a:lnTo>
                <a:lnTo>
                  <a:pt x="74" y="480"/>
                </a:lnTo>
                <a:lnTo>
                  <a:pt x="56" y="484"/>
                </a:lnTo>
                <a:lnTo>
                  <a:pt x="56" y="484"/>
                </a:lnTo>
                <a:lnTo>
                  <a:pt x="33" y="488"/>
                </a:lnTo>
                <a:lnTo>
                  <a:pt x="24" y="491"/>
                </a:lnTo>
                <a:lnTo>
                  <a:pt x="18" y="493"/>
                </a:lnTo>
                <a:lnTo>
                  <a:pt x="18" y="493"/>
                </a:lnTo>
                <a:lnTo>
                  <a:pt x="17" y="495"/>
                </a:lnTo>
                <a:lnTo>
                  <a:pt x="18" y="499"/>
                </a:lnTo>
                <a:lnTo>
                  <a:pt x="23" y="511"/>
                </a:lnTo>
                <a:lnTo>
                  <a:pt x="29" y="524"/>
                </a:lnTo>
                <a:lnTo>
                  <a:pt x="33" y="535"/>
                </a:lnTo>
                <a:lnTo>
                  <a:pt x="33" y="535"/>
                </a:lnTo>
                <a:lnTo>
                  <a:pt x="44" y="618"/>
                </a:lnTo>
                <a:lnTo>
                  <a:pt x="56" y="700"/>
                </a:lnTo>
                <a:lnTo>
                  <a:pt x="56" y="700"/>
                </a:lnTo>
                <a:lnTo>
                  <a:pt x="58" y="704"/>
                </a:lnTo>
                <a:lnTo>
                  <a:pt x="62" y="710"/>
                </a:lnTo>
                <a:lnTo>
                  <a:pt x="68" y="715"/>
                </a:lnTo>
                <a:lnTo>
                  <a:pt x="75" y="721"/>
                </a:lnTo>
                <a:lnTo>
                  <a:pt x="89" y="731"/>
                </a:lnTo>
                <a:lnTo>
                  <a:pt x="98" y="737"/>
                </a:lnTo>
                <a:lnTo>
                  <a:pt x="98" y="737"/>
                </a:lnTo>
                <a:lnTo>
                  <a:pt x="103" y="742"/>
                </a:lnTo>
                <a:lnTo>
                  <a:pt x="108" y="745"/>
                </a:lnTo>
                <a:lnTo>
                  <a:pt x="112" y="751"/>
                </a:lnTo>
                <a:lnTo>
                  <a:pt x="112" y="751"/>
                </a:lnTo>
                <a:lnTo>
                  <a:pt x="92" y="794"/>
                </a:lnTo>
                <a:lnTo>
                  <a:pt x="76" y="834"/>
                </a:lnTo>
                <a:lnTo>
                  <a:pt x="68" y="853"/>
                </a:lnTo>
                <a:lnTo>
                  <a:pt x="61" y="873"/>
                </a:lnTo>
                <a:lnTo>
                  <a:pt x="61" y="873"/>
                </a:lnTo>
                <a:lnTo>
                  <a:pt x="56" y="892"/>
                </a:lnTo>
                <a:lnTo>
                  <a:pt x="53" y="910"/>
                </a:lnTo>
                <a:lnTo>
                  <a:pt x="50" y="926"/>
                </a:lnTo>
                <a:lnTo>
                  <a:pt x="50" y="942"/>
                </a:lnTo>
                <a:lnTo>
                  <a:pt x="50" y="964"/>
                </a:lnTo>
                <a:lnTo>
                  <a:pt x="51" y="972"/>
                </a:lnTo>
                <a:lnTo>
                  <a:pt x="103" y="991"/>
                </a:lnTo>
                <a:lnTo>
                  <a:pt x="103" y="991"/>
                </a:lnTo>
                <a:lnTo>
                  <a:pt x="76" y="1034"/>
                </a:lnTo>
                <a:lnTo>
                  <a:pt x="54" y="1069"/>
                </a:lnTo>
                <a:lnTo>
                  <a:pt x="44" y="1086"/>
                </a:lnTo>
                <a:lnTo>
                  <a:pt x="37" y="1099"/>
                </a:lnTo>
                <a:lnTo>
                  <a:pt x="37" y="1099"/>
                </a:lnTo>
                <a:lnTo>
                  <a:pt x="27" y="1118"/>
                </a:lnTo>
                <a:lnTo>
                  <a:pt x="17" y="1132"/>
                </a:lnTo>
                <a:lnTo>
                  <a:pt x="10" y="1145"/>
                </a:lnTo>
                <a:lnTo>
                  <a:pt x="4" y="1155"/>
                </a:lnTo>
                <a:lnTo>
                  <a:pt x="4" y="1155"/>
                </a:lnTo>
                <a:lnTo>
                  <a:pt x="3" y="1162"/>
                </a:lnTo>
                <a:lnTo>
                  <a:pt x="3" y="1170"/>
                </a:lnTo>
                <a:lnTo>
                  <a:pt x="3" y="1181"/>
                </a:lnTo>
                <a:lnTo>
                  <a:pt x="6" y="1190"/>
                </a:lnTo>
                <a:lnTo>
                  <a:pt x="8" y="1200"/>
                </a:lnTo>
                <a:lnTo>
                  <a:pt x="11" y="1208"/>
                </a:lnTo>
                <a:lnTo>
                  <a:pt x="15" y="1214"/>
                </a:lnTo>
                <a:lnTo>
                  <a:pt x="16" y="1215"/>
                </a:lnTo>
                <a:lnTo>
                  <a:pt x="18" y="1216"/>
                </a:lnTo>
                <a:lnTo>
                  <a:pt x="18" y="1216"/>
                </a:lnTo>
                <a:lnTo>
                  <a:pt x="22" y="1216"/>
                </a:lnTo>
                <a:lnTo>
                  <a:pt x="26" y="1216"/>
                </a:lnTo>
                <a:lnTo>
                  <a:pt x="31" y="1215"/>
                </a:lnTo>
                <a:lnTo>
                  <a:pt x="37" y="1212"/>
                </a:lnTo>
                <a:lnTo>
                  <a:pt x="37" y="1183"/>
                </a:lnTo>
                <a:lnTo>
                  <a:pt x="37" y="1183"/>
                </a:lnTo>
                <a:lnTo>
                  <a:pt x="50" y="1199"/>
                </a:lnTo>
                <a:lnTo>
                  <a:pt x="60" y="1210"/>
                </a:lnTo>
                <a:lnTo>
                  <a:pt x="65" y="1216"/>
                </a:lnTo>
                <a:lnTo>
                  <a:pt x="65" y="1216"/>
                </a:lnTo>
                <a:lnTo>
                  <a:pt x="72" y="1219"/>
                </a:lnTo>
                <a:lnTo>
                  <a:pt x="87" y="1221"/>
                </a:lnTo>
                <a:lnTo>
                  <a:pt x="102" y="1222"/>
                </a:lnTo>
                <a:lnTo>
                  <a:pt x="110" y="1222"/>
                </a:lnTo>
                <a:lnTo>
                  <a:pt x="117" y="1221"/>
                </a:lnTo>
                <a:lnTo>
                  <a:pt x="117" y="1221"/>
                </a:lnTo>
                <a:lnTo>
                  <a:pt x="128" y="1219"/>
                </a:lnTo>
                <a:lnTo>
                  <a:pt x="135" y="1215"/>
                </a:lnTo>
                <a:lnTo>
                  <a:pt x="136" y="1214"/>
                </a:lnTo>
                <a:lnTo>
                  <a:pt x="137" y="1213"/>
                </a:lnTo>
                <a:lnTo>
                  <a:pt x="137" y="1210"/>
                </a:lnTo>
                <a:lnTo>
                  <a:pt x="136" y="1207"/>
                </a:lnTo>
                <a:lnTo>
                  <a:pt x="136" y="1207"/>
                </a:lnTo>
                <a:lnTo>
                  <a:pt x="133" y="1202"/>
                </a:lnTo>
                <a:lnTo>
                  <a:pt x="131" y="1197"/>
                </a:lnTo>
                <a:lnTo>
                  <a:pt x="112" y="1179"/>
                </a:lnTo>
                <a:lnTo>
                  <a:pt x="112" y="1179"/>
                </a:lnTo>
                <a:lnTo>
                  <a:pt x="99" y="1165"/>
                </a:lnTo>
                <a:lnTo>
                  <a:pt x="92" y="1155"/>
                </a:lnTo>
                <a:lnTo>
                  <a:pt x="88" y="1148"/>
                </a:lnTo>
                <a:lnTo>
                  <a:pt x="84" y="1141"/>
                </a:lnTo>
                <a:lnTo>
                  <a:pt x="84" y="1141"/>
                </a:lnTo>
                <a:lnTo>
                  <a:pt x="83" y="1136"/>
                </a:lnTo>
                <a:lnTo>
                  <a:pt x="82" y="1132"/>
                </a:lnTo>
                <a:lnTo>
                  <a:pt x="82" y="1120"/>
                </a:lnTo>
                <a:lnTo>
                  <a:pt x="83" y="1111"/>
                </a:lnTo>
                <a:lnTo>
                  <a:pt x="84" y="1104"/>
                </a:lnTo>
                <a:lnTo>
                  <a:pt x="84" y="1104"/>
                </a:lnTo>
                <a:lnTo>
                  <a:pt x="88" y="1098"/>
                </a:lnTo>
                <a:lnTo>
                  <a:pt x="97" y="1086"/>
                </a:lnTo>
                <a:lnTo>
                  <a:pt x="124" y="1054"/>
                </a:lnTo>
                <a:lnTo>
                  <a:pt x="164" y="1010"/>
                </a:lnTo>
                <a:lnTo>
                  <a:pt x="230" y="1010"/>
                </a:lnTo>
                <a:lnTo>
                  <a:pt x="230" y="1010"/>
                </a:lnTo>
                <a:lnTo>
                  <a:pt x="249" y="1003"/>
                </a:lnTo>
                <a:lnTo>
                  <a:pt x="264" y="998"/>
                </a:lnTo>
                <a:lnTo>
                  <a:pt x="271" y="997"/>
                </a:lnTo>
                <a:lnTo>
                  <a:pt x="277" y="996"/>
                </a:lnTo>
                <a:lnTo>
                  <a:pt x="277" y="996"/>
                </a:lnTo>
                <a:lnTo>
                  <a:pt x="314" y="998"/>
                </a:lnTo>
                <a:lnTo>
                  <a:pt x="342" y="1000"/>
                </a:lnTo>
                <a:lnTo>
                  <a:pt x="342" y="1000"/>
                </a:lnTo>
                <a:lnTo>
                  <a:pt x="349" y="1026"/>
                </a:lnTo>
                <a:lnTo>
                  <a:pt x="354" y="1048"/>
                </a:lnTo>
                <a:lnTo>
                  <a:pt x="355" y="1060"/>
                </a:lnTo>
                <a:lnTo>
                  <a:pt x="357" y="1071"/>
                </a:lnTo>
                <a:lnTo>
                  <a:pt x="357" y="1071"/>
                </a:lnTo>
                <a:lnTo>
                  <a:pt x="357" y="1123"/>
                </a:lnTo>
                <a:lnTo>
                  <a:pt x="357" y="1149"/>
                </a:lnTo>
                <a:lnTo>
                  <a:pt x="357" y="1165"/>
                </a:lnTo>
                <a:lnTo>
                  <a:pt x="357" y="1165"/>
                </a:lnTo>
                <a:lnTo>
                  <a:pt x="354" y="1170"/>
                </a:lnTo>
                <a:lnTo>
                  <a:pt x="352" y="1176"/>
                </a:lnTo>
                <a:lnTo>
                  <a:pt x="349" y="1183"/>
                </a:lnTo>
                <a:lnTo>
                  <a:pt x="347" y="1193"/>
                </a:lnTo>
                <a:lnTo>
                  <a:pt x="347" y="1193"/>
                </a:lnTo>
                <a:lnTo>
                  <a:pt x="347" y="1203"/>
                </a:lnTo>
                <a:lnTo>
                  <a:pt x="347" y="1213"/>
                </a:lnTo>
                <a:lnTo>
                  <a:pt x="347" y="1220"/>
                </a:lnTo>
                <a:lnTo>
                  <a:pt x="347" y="1226"/>
                </a:lnTo>
                <a:lnTo>
                  <a:pt x="347" y="1226"/>
                </a:lnTo>
                <a:lnTo>
                  <a:pt x="347" y="1228"/>
                </a:lnTo>
                <a:lnTo>
                  <a:pt x="348" y="1230"/>
                </a:lnTo>
                <a:lnTo>
                  <a:pt x="352" y="1235"/>
                </a:lnTo>
                <a:lnTo>
                  <a:pt x="357" y="1240"/>
                </a:lnTo>
                <a:lnTo>
                  <a:pt x="357" y="1240"/>
                </a:lnTo>
                <a:lnTo>
                  <a:pt x="360" y="1240"/>
                </a:lnTo>
                <a:lnTo>
                  <a:pt x="364" y="1240"/>
                </a:lnTo>
                <a:lnTo>
                  <a:pt x="366" y="1240"/>
                </a:lnTo>
                <a:lnTo>
                  <a:pt x="366" y="1240"/>
                </a:lnTo>
                <a:lnTo>
                  <a:pt x="367" y="1236"/>
                </a:lnTo>
                <a:lnTo>
                  <a:pt x="369" y="1230"/>
                </a:lnTo>
                <a:lnTo>
                  <a:pt x="371" y="1221"/>
                </a:lnTo>
                <a:lnTo>
                  <a:pt x="371" y="1221"/>
                </a:lnTo>
                <a:lnTo>
                  <a:pt x="392" y="1223"/>
                </a:lnTo>
                <a:lnTo>
                  <a:pt x="408" y="1226"/>
                </a:lnTo>
                <a:lnTo>
                  <a:pt x="414" y="1228"/>
                </a:lnTo>
                <a:lnTo>
                  <a:pt x="418" y="1230"/>
                </a:lnTo>
                <a:lnTo>
                  <a:pt x="418" y="1230"/>
                </a:lnTo>
                <a:lnTo>
                  <a:pt x="423" y="1236"/>
                </a:lnTo>
                <a:lnTo>
                  <a:pt x="432" y="1241"/>
                </a:lnTo>
                <a:lnTo>
                  <a:pt x="446" y="1249"/>
                </a:lnTo>
                <a:lnTo>
                  <a:pt x="446" y="1249"/>
                </a:lnTo>
                <a:lnTo>
                  <a:pt x="449" y="1250"/>
                </a:lnTo>
                <a:lnTo>
                  <a:pt x="454" y="1251"/>
                </a:lnTo>
                <a:lnTo>
                  <a:pt x="468" y="1253"/>
                </a:lnTo>
                <a:lnTo>
                  <a:pt x="475" y="1251"/>
                </a:lnTo>
                <a:lnTo>
                  <a:pt x="481" y="1250"/>
                </a:lnTo>
                <a:lnTo>
                  <a:pt x="486" y="1248"/>
                </a:lnTo>
                <a:lnTo>
                  <a:pt x="487" y="1247"/>
                </a:lnTo>
                <a:lnTo>
                  <a:pt x="488" y="1244"/>
                </a:lnTo>
                <a:lnTo>
                  <a:pt x="488" y="1244"/>
                </a:lnTo>
                <a:lnTo>
                  <a:pt x="489" y="1237"/>
                </a:lnTo>
                <a:lnTo>
                  <a:pt x="489" y="1234"/>
                </a:lnTo>
                <a:lnTo>
                  <a:pt x="488" y="1231"/>
                </a:lnTo>
                <a:lnTo>
                  <a:pt x="486" y="1229"/>
                </a:lnTo>
                <a:lnTo>
                  <a:pt x="482" y="1226"/>
                </a:lnTo>
                <a:lnTo>
                  <a:pt x="469" y="1216"/>
                </a:lnTo>
                <a:lnTo>
                  <a:pt x="469" y="1216"/>
                </a:lnTo>
                <a:lnTo>
                  <a:pt x="429" y="1192"/>
                </a:lnTo>
                <a:lnTo>
                  <a:pt x="412" y="1180"/>
                </a:lnTo>
                <a:lnTo>
                  <a:pt x="403" y="1174"/>
                </a:lnTo>
                <a:lnTo>
                  <a:pt x="403" y="1174"/>
                </a:lnTo>
                <a:lnTo>
                  <a:pt x="400" y="1169"/>
                </a:lnTo>
                <a:lnTo>
                  <a:pt x="398" y="1165"/>
                </a:lnTo>
                <a:lnTo>
                  <a:pt x="395" y="1158"/>
                </a:lnTo>
                <a:lnTo>
                  <a:pt x="394" y="1150"/>
                </a:lnTo>
                <a:lnTo>
                  <a:pt x="394" y="1150"/>
                </a:lnTo>
                <a:lnTo>
                  <a:pt x="395" y="1142"/>
                </a:lnTo>
                <a:lnTo>
                  <a:pt x="399" y="1127"/>
                </a:lnTo>
                <a:lnTo>
                  <a:pt x="408" y="1085"/>
                </a:lnTo>
                <a:lnTo>
                  <a:pt x="419" y="1042"/>
                </a:lnTo>
                <a:lnTo>
                  <a:pt x="421" y="1027"/>
                </a:lnTo>
                <a:lnTo>
                  <a:pt x="422" y="1019"/>
                </a:lnTo>
                <a:lnTo>
                  <a:pt x="422" y="1019"/>
                </a:lnTo>
                <a:lnTo>
                  <a:pt x="422" y="998"/>
                </a:lnTo>
                <a:lnTo>
                  <a:pt x="422" y="986"/>
                </a:lnTo>
                <a:lnTo>
                  <a:pt x="422" y="986"/>
                </a:lnTo>
                <a:lnTo>
                  <a:pt x="432" y="985"/>
                </a:lnTo>
                <a:lnTo>
                  <a:pt x="439" y="983"/>
                </a:lnTo>
                <a:lnTo>
                  <a:pt x="440" y="983"/>
                </a:lnTo>
                <a:lnTo>
                  <a:pt x="441" y="981"/>
                </a:lnTo>
                <a:lnTo>
                  <a:pt x="441" y="981"/>
                </a:lnTo>
                <a:lnTo>
                  <a:pt x="405" y="865"/>
                </a:lnTo>
                <a:lnTo>
                  <a:pt x="391" y="819"/>
                </a:lnTo>
                <a:lnTo>
                  <a:pt x="378" y="775"/>
                </a:lnTo>
                <a:lnTo>
                  <a:pt x="367" y="737"/>
                </a:lnTo>
                <a:lnTo>
                  <a:pt x="361" y="709"/>
                </a:lnTo>
                <a:lnTo>
                  <a:pt x="361" y="709"/>
                </a:lnTo>
                <a:lnTo>
                  <a:pt x="359" y="688"/>
                </a:lnTo>
                <a:lnTo>
                  <a:pt x="358" y="668"/>
                </a:lnTo>
                <a:lnTo>
                  <a:pt x="358" y="650"/>
                </a:lnTo>
                <a:lnTo>
                  <a:pt x="358" y="633"/>
                </a:lnTo>
                <a:lnTo>
                  <a:pt x="360" y="605"/>
                </a:lnTo>
                <a:lnTo>
                  <a:pt x="361" y="587"/>
                </a:lnTo>
                <a:lnTo>
                  <a:pt x="361" y="587"/>
                </a:lnTo>
                <a:lnTo>
                  <a:pt x="361" y="573"/>
                </a:lnTo>
                <a:lnTo>
                  <a:pt x="360" y="559"/>
                </a:lnTo>
                <a:lnTo>
                  <a:pt x="360" y="545"/>
                </a:lnTo>
                <a:lnTo>
                  <a:pt x="360" y="540"/>
                </a:lnTo>
                <a:lnTo>
                  <a:pt x="361" y="535"/>
                </a:lnTo>
                <a:lnTo>
                  <a:pt x="361" y="535"/>
                </a:lnTo>
                <a:lnTo>
                  <a:pt x="364" y="529"/>
                </a:lnTo>
                <a:lnTo>
                  <a:pt x="365" y="522"/>
                </a:lnTo>
                <a:lnTo>
                  <a:pt x="366" y="513"/>
                </a:lnTo>
                <a:lnTo>
                  <a:pt x="366" y="498"/>
                </a:lnTo>
                <a:lnTo>
                  <a:pt x="366" y="427"/>
                </a:lnTo>
                <a:lnTo>
                  <a:pt x="380" y="427"/>
                </a:lnTo>
                <a:lnTo>
                  <a:pt x="380" y="427"/>
                </a:lnTo>
                <a:lnTo>
                  <a:pt x="393" y="446"/>
                </a:lnTo>
                <a:lnTo>
                  <a:pt x="402" y="459"/>
                </a:lnTo>
                <a:lnTo>
                  <a:pt x="408" y="465"/>
                </a:lnTo>
                <a:lnTo>
                  <a:pt x="408" y="465"/>
                </a:lnTo>
                <a:lnTo>
                  <a:pt x="412" y="465"/>
                </a:lnTo>
                <a:lnTo>
                  <a:pt x="418" y="461"/>
                </a:lnTo>
                <a:lnTo>
                  <a:pt x="421" y="459"/>
                </a:lnTo>
                <a:lnTo>
                  <a:pt x="422" y="457"/>
                </a:lnTo>
                <a:lnTo>
                  <a:pt x="422" y="456"/>
                </a:lnTo>
                <a:lnTo>
                  <a:pt x="422" y="456"/>
                </a:lnTo>
                <a:lnTo>
                  <a:pt x="418" y="448"/>
                </a:lnTo>
                <a:lnTo>
                  <a:pt x="408" y="438"/>
                </a:lnTo>
                <a:lnTo>
                  <a:pt x="394" y="423"/>
                </a:lnTo>
                <a:lnTo>
                  <a:pt x="394" y="423"/>
                </a:lnTo>
                <a:lnTo>
                  <a:pt x="396" y="419"/>
                </a:lnTo>
                <a:lnTo>
                  <a:pt x="399" y="416"/>
                </a:lnTo>
                <a:lnTo>
                  <a:pt x="399" y="413"/>
                </a:lnTo>
                <a:lnTo>
                  <a:pt x="399" y="413"/>
                </a:lnTo>
                <a:lnTo>
                  <a:pt x="396" y="406"/>
                </a:lnTo>
                <a:lnTo>
                  <a:pt x="394" y="402"/>
                </a:lnTo>
                <a:lnTo>
                  <a:pt x="389" y="394"/>
                </a:lnTo>
                <a:lnTo>
                  <a:pt x="389" y="394"/>
                </a:lnTo>
                <a:lnTo>
                  <a:pt x="379" y="380"/>
                </a:lnTo>
                <a:lnTo>
                  <a:pt x="375" y="375"/>
                </a:lnTo>
                <a:lnTo>
                  <a:pt x="375" y="371"/>
                </a:lnTo>
                <a:lnTo>
                  <a:pt x="375" y="371"/>
                </a:lnTo>
                <a:lnTo>
                  <a:pt x="375" y="369"/>
                </a:lnTo>
                <a:lnTo>
                  <a:pt x="374" y="366"/>
                </a:lnTo>
                <a:lnTo>
                  <a:pt x="371" y="360"/>
                </a:lnTo>
                <a:lnTo>
                  <a:pt x="366" y="352"/>
                </a:lnTo>
                <a:lnTo>
                  <a:pt x="366" y="352"/>
                </a:lnTo>
                <a:lnTo>
                  <a:pt x="365" y="346"/>
                </a:lnTo>
                <a:lnTo>
                  <a:pt x="361" y="333"/>
                </a:lnTo>
                <a:lnTo>
                  <a:pt x="355" y="318"/>
                </a:lnTo>
                <a:lnTo>
                  <a:pt x="352" y="311"/>
                </a:lnTo>
                <a:lnTo>
                  <a:pt x="347" y="305"/>
                </a:lnTo>
                <a:lnTo>
                  <a:pt x="347" y="305"/>
                </a:lnTo>
                <a:lnTo>
                  <a:pt x="339" y="296"/>
                </a:lnTo>
                <a:lnTo>
                  <a:pt x="332" y="286"/>
                </a:lnTo>
                <a:lnTo>
                  <a:pt x="326" y="281"/>
                </a:lnTo>
                <a:lnTo>
                  <a:pt x="324" y="277"/>
                </a:lnTo>
                <a:lnTo>
                  <a:pt x="324" y="277"/>
                </a:lnTo>
                <a:lnTo>
                  <a:pt x="324" y="276"/>
                </a:lnTo>
                <a:lnTo>
                  <a:pt x="324" y="275"/>
                </a:lnTo>
                <a:lnTo>
                  <a:pt x="326" y="270"/>
                </a:lnTo>
                <a:lnTo>
                  <a:pt x="331" y="261"/>
                </a:lnTo>
                <a:lnTo>
                  <a:pt x="338" y="244"/>
                </a:lnTo>
                <a:lnTo>
                  <a:pt x="338" y="244"/>
                </a:lnTo>
                <a:lnTo>
                  <a:pt x="345" y="225"/>
                </a:lnTo>
                <a:lnTo>
                  <a:pt x="349" y="208"/>
                </a:lnTo>
                <a:lnTo>
                  <a:pt x="352" y="195"/>
                </a:lnTo>
                <a:lnTo>
                  <a:pt x="352" y="190"/>
                </a:lnTo>
                <a:lnTo>
                  <a:pt x="352" y="188"/>
                </a:lnTo>
                <a:lnTo>
                  <a:pt x="352" y="188"/>
                </a:lnTo>
                <a:lnTo>
                  <a:pt x="349" y="182"/>
                </a:lnTo>
                <a:lnTo>
                  <a:pt x="347" y="173"/>
                </a:lnTo>
                <a:lnTo>
                  <a:pt x="346" y="164"/>
                </a:lnTo>
                <a:lnTo>
                  <a:pt x="346" y="161"/>
                </a:lnTo>
                <a:lnTo>
                  <a:pt x="347" y="160"/>
                </a:lnTo>
                <a:lnTo>
                  <a:pt x="347" y="160"/>
                </a:lnTo>
                <a:lnTo>
                  <a:pt x="351" y="157"/>
                </a:lnTo>
                <a:lnTo>
                  <a:pt x="359" y="149"/>
                </a:lnTo>
                <a:lnTo>
                  <a:pt x="382" y="128"/>
                </a:lnTo>
                <a:lnTo>
                  <a:pt x="408" y="105"/>
                </a:lnTo>
                <a:lnTo>
                  <a:pt x="419" y="95"/>
                </a:lnTo>
                <a:lnTo>
                  <a:pt x="427" y="89"/>
                </a:lnTo>
                <a:lnTo>
                  <a:pt x="427" y="89"/>
                </a:lnTo>
                <a:lnTo>
                  <a:pt x="435" y="82"/>
                </a:lnTo>
                <a:lnTo>
                  <a:pt x="448" y="72"/>
                </a:lnTo>
                <a:lnTo>
                  <a:pt x="480" y="43"/>
                </a:lnTo>
                <a:lnTo>
                  <a:pt x="521" y="5"/>
                </a:lnTo>
                <a:lnTo>
                  <a:pt x="521" y="5"/>
                </a:lnTo>
                <a:lnTo>
                  <a:pt x="455" y="2"/>
                </a:lnTo>
                <a:lnTo>
                  <a:pt x="407" y="0"/>
                </a:lnTo>
                <a:lnTo>
                  <a:pt x="375" y="0"/>
                </a:lnTo>
                <a:lnTo>
                  <a:pt x="375" y="0"/>
                </a:lnTo>
                <a:lnTo>
                  <a:pt x="349" y="2"/>
                </a:lnTo>
                <a:lnTo>
                  <a:pt x="338" y="5"/>
                </a:lnTo>
                <a:lnTo>
                  <a:pt x="338" y="5"/>
                </a:lnTo>
                <a:lnTo>
                  <a:pt x="330" y="9"/>
                </a:lnTo>
                <a:lnTo>
                  <a:pt x="320" y="14"/>
                </a:lnTo>
                <a:lnTo>
                  <a:pt x="310" y="19"/>
                </a:lnTo>
                <a:lnTo>
                  <a:pt x="310" y="19"/>
                </a:lnTo>
                <a:lnTo>
                  <a:pt x="230" y="52"/>
                </a:lnTo>
                <a:lnTo>
                  <a:pt x="230" y="5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9">
            <a:extLst>
              <a:ext uri="{FF2B5EF4-FFF2-40B4-BE49-F238E27FC236}">
                <a16:creationId xmlns:a16="http://schemas.microsoft.com/office/drawing/2014/main" id="{FD3EB117-F854-4004-8BD5-0A55B3BC5147}"/>
              </a:ext>
            </a:extLst>
          </p:cNvPr>
          <p:cNvSpPr>
            <a:spLocks noEditPoints="1"/>
          </p:cNvSpPr>
          <p:nvPr/>
        </p:nvSpPr>
        <p:spPr bwMode="auto">
          <a:xfrm>
            <a:off x="6340648" y="4756083"/>
            <a:ext cx="782822" cy="1597238"/>
          </a:xfrm>
          <a:custGeom>
            <a:avLst/>
            <a:gdLst>
              <a:gd name="T0" fmla="*/ 324 w 669"/>
              <a:gd name="T1" fmla="*/ 350 h 1365"/>
              <a:gd name="T2" fmla="*/ 338 w 669"/>
              <a:gd name="T3" fmla="*/ 350 h 1365"/>
              <a:gd name="T4" fmla="*/ 318 w 669"/>
              <a:gd name="T5" fmla="*/ 377 h 1365"/>
              <a:gd name="T6" fmla="*/ 286 w 669"/>
              <a:gd name="T7" fmla="*/ 394 h 1365"/>
              <a:gd name="T8" fmla="*/ 250 w 669"/>
              <a:gd name="T9" fmla="*/ 426 h 1365"/>
              <a:gd name="T10" fmla="*/ 243 w 669"/>
              <a:gd name="T11" fmla="*/ 491 h 1365"/>
              <a:gd name="T12" fmla="*/ 257 w 669"/>
              <a:gd name="T13" fmla="*/ 565 h 1365"/>
              <a:gd name="T14" fmla="*/ 280 w 669"/>
              <a:gd name="T15" fmla="*/ 627 h 1365"/>
              <a:gd name="T16" fmla="*/ 269 w 669"/>
              <a:gd name="T17" fmla="*/ 714 h 1365"/>
              <a:gd name="T18" fmla="*/ 267 w 669"/>
              <a:gd name="T19" fmla="*/ 793 h 1365"/>
              <a:gd name="T20" fmla="*/ 278 w 669"/>
              <a:gd name="T21" fmla="*/ 980 h 1365"/>
              <a:gd name="T22" fmla="*/ 301 w 669"/>
              <a:gd name="T23" fmla="*/ 1024 h 1365"/>
              <a:gd name="T24" fmla="*/ 309 w 669"/>
              <a:gd name="T25" fmla="*/ 1148 h 1365"/>
              <a:gd name="T26" fmla="*/ 316 w 669"/>
              <a:gd name="T27" fmla="*/ 1195 h 1365"/>
              <a:gd name="T28" fmla="*/ 320 w 669"/>
              <a:gd name="T29" fmla="*/ 1207 h 1365"/>
              <a:gd name="T30" fmla="*/ 314 w 669"/>
              <a:gd name="T31" fmla="*/ 1215 h 1365"/>
              <a:gd name="T32" fmla="*/ 304 w 669"/>
              <a:gd name="T33" fmla="*/ 1229 h 1365"/>
              <a:gd name="T34" fmla="*/ 303 w 669"/>
              <a:gd name="T35" fmla="*/ 1277 h 1365"/>
              <a:gd name="T36" fmla="*/ 313 w 669"/>
              <a:gd name="T37" fmla="*/ 1292 h 1365"/>
              <a:gd name="T38" fmla="*/ 347 w 669"/>
              <a:gd name="T39" fmla="*/ 1298 h 1365"/>
              <a:gd name="T40" fmla="*/ 397 w 669"/>
              <a:gd name="T41" fmla="*/ 1323 h 1365"/>
              <a:gd name="T42" fmla="*/ 397 w 669"/>
              <a:gd name="T43" fmla="*/ 1346 h 1365"/>
              <a:gd name="T44" fmla="*/ 404 w 669"/>
              <a:gd name="T45" fmla="*/ 1350 h 1365"/>
              <a:gd name="T46" fmla="*/ 470 w 669"/>
              <a:gd name="T47" fmla="*/ 1364 h 1365"/>
              <a:gd name="T48" fmla="*/ 521 w 669"/>
              <a:gd name="T49" fmla="*/ 1356 h 1365"/>
              <a:gd name="T50" fmla="*/ 528 w 669"/>
              <a:gd name="T51" fmla="*/ 1339 h 1365"/>
              <a:gd name="T52" fmla="*/ 521 w 669"/>
              <a:gd name="T53" fmla="*/ 1317 h 1365"/>
              <a:gd name="T54" fmla="*/ 479 w 669"/>
              <a:gd name="T55" fmla="*/ 1301 h 1365"/>
              <a:gd name="T56" fmla="*/ 449 w 669"/>
              <a:gd name="T57" fmla="*/ 1272 h 1365"/>
              <a:gd name="T58" fmla="*/ 472 w 669"/>
              <a:gd name="T59" fmla="*/ 1189 h 1365"/>
              <a:gd name="T60" fmla="*/ 484 w 669"/>
              <a:gd name="T61" fmla="*/ 1173 h 1365"/>
              <a:gd name="T62" fmla="*/ 491 w 669"/>
              <a:gd name="T63" fmla="*/ 874 h 1365"/>
              <a:gd name="T64" fmla="*/ 543 w 669"/>
              <a:gd name="T65" fmla="*/ 803 h 1365"/>
              <a:gd name="T66" fmla="*/ 546 w 669"/>
              <a:gd name="T67" fmla="*/ 818 h 1365"/>
              <a:gd name="T68" fmla="*/ 559 w 669"/>
              <a:gd name="T69" fmla="*/ 825 h 1365"/>
              <a:gd name="T70" fmla="*/ 560 w 669"/>
              <a:gd name="T71" fmla="*/ 833 h 1365"/>
              <a:gd name="T72" fmla="*/ 559 w 669"/>
              <a:gd name="T73" fmla="*/ 843 h 1365"/>
              <a:gd name="T74" fmla="*/ 578 w 669"/>
              <a:gd name="T75" fmla="*/ 823 h 1365"/>
              <a:gd name="T76" fmla="*/ 574 w 669"/>
              <a:gd name="T77" fmla="*/ 788 h 1365"/>
              <a:gd name="T78" fmla="*/ 560 w 669"/>
              <a:gd name="T79" fmla="*/ 738 h 1365"/>
              <a:gd name="T80" fmla="*/ 527 w 669"/>
              <a:gd name="T81" fmla="*/ 588 h 1365"/>
              <a:gd name="T82" fmla="*/ 479 w 669"/>
              <a:gd name="T83" fmla="*/ 408 h 1365"/>
              <a:gd name="T84" fmla="*/ 451 w 669"/>
              <a:gd name="T85" fmla="*/ 391 h 1365"/>
              <a:gd name="T86" fmla="*/ 444 w 669"/>
              <a:gd name="T87" fmla="*/ 360 h 1365"/>
              <a:gd name="T88" fmla="*/ 460 w 669"/>
              <a:gd name="T89" fmla="*/ 338 h 1365"/>
              <a:gd name="T90" fmla="*/ 466 w 669"/>
              <a:gd name="T91" fmla="*/ 278 h 1365"/>
              <a:gd name="T92" fmla="*/ 548 w 669"/>
              <a:gd name="T93" fmla="*/ 248 h 1365"/>
              <a:gd name="T94" fmla="*/ 595 w 669"/>
              <a:gd name="T95" fmla="*/ 223 h 1365"/>
              <a:gd name="T96" fmla="*/ 617 w 669"/>
              <a:gd name="T97" fmla="*/ 164 h 1365"/>
              <a:gd name="T98" fmla="*/ 629 w 669"/>
              <a:gd name="T99" fmla="*/ 124 h 1365"/>
              <a:gd name="T100" fmla="*/ 669 w 669"/>
              <a:gd name="T101" fmla="*/ 75 h 1365"/>
              <a:gd name="T102" fmla="*/ 533 w 669"/>
              <a:gd name="T103" fmla="*/ 27 h 1365"/>
              <a:gd name="T104" fmla="*/ 416 w 669"/>
              <a:gd name="T105" fmla="*/ 16 h 1365"/>
              <a:gd name="T106" fmla="*/ 221 w 669"/>
              <a:gd name="T107" fmla="*/ 46 h 1365"/>
              <a:gd name="T108" fmla="*/ 0 w 669"/>
              <a:gd name="T109" fmla="*/ 158 h 1365"/>
              <a:gd name="T110" fmla="*/ 12 w 669"/>
              <a:gd name="T111" fmla="*/ 251 h 1365"/>
              <a:gd name="T112" fmla="*/ 100 w 669"/>
              <a:gd name="T113" fmla="*/ 336 h 1365"/>
              <a:gd name="T114" fmla="*/ 197 w 669"/>
              <a:gd name="T115" fmla="*/ 332 h 1365"/>
              <a:gd name="T116" fmla="*/ 398 w 669"/>
              <a:gd name="T117" fmla="*/ 1204 h 1365"/>
              <a:gd name="T118" fmla="*/ 370 w 669"/>
              <a:gd name="T119" fmla="*/ 1243 h 1365"/>
              <a:gd name="T120" fmla="*/ 366 w 669"/>
              <a:gd name="T121" fmla="*/ 1224 h 1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69" h="1365">
                <a:moveTo>
                  <a:pt x="305" y="346"/>
                </a:moveTo>
                <a:lnTo>
                  <a:pt x="305" y="346"/>
                </a:lnTo>
                <a:lnTo>
                  <a:pt x="314" y="349"/>
                </a:lnTo>
                <a:lnTo>
                  <a:pt x="324" y="350"/>
                </a:lnTo>
                <a:lnTo>
                  <a:pt x="324" y="350"/>
                </a:lnTo>
                <a:lnTo>
                  <a:pt x="330" y="349"/>
                </a:lnTo>
                <a:lnTo>
                  <a:pt x="336" y="346"/>
                </a:lnTo>
                <a:lnTo>
                  <a:pt x="336" y="346"/>
                </a:lnTo>
                <a:lnTo>
                  <a:pt x="337" y="347"/>
                </a:lnTo>
                <a:lnTo>
                  <a:pt x="338" y="350"/>
                </a:lnTo>
                <a:lnTo>
                  <a:pt x="341" y="358"/>
                </a:lnTo>
                <a:lnTo>
                  <a:pt x="343" y="370"/>
                </a:lnTo>
                <a:lnTo>
                  <a:pt x="343" y="370"/>
                </a:lnTo>
                <a:lnTo>
                  <a:pt x="329" y="374"/>
                </a:lnTo>
                <a:lnTo>
                  <a:pt x="318" y="377"/>
                </a:lnTo>
                <a:lnTo>
                  <a:pt x="313" y="377"/>
                </a:lnTo>
                <a:lnTo>
                  <a:pt x="313" y="377"/>
                </a:lnTo>
                <a:lnTo>
                  <a:pt x="309" y="378"/>
                </a:lnTo>
                <a:lnTo>
                  <a:pt x="303" y="381"/>
                </a:lnTo>
                <a:lnTo>
                  <a:pt x="286" y="394"/>
                </a:lnTo>
                <a:lnTo>
                  <a:pt x="267" y="410"/>
                </a:lnTo>
                <a:lnTo>
                  <a:pt x="259" y="417"/>
                </a:lnTo>
                <a:lnTo>
                  <a:pt x="253" y="424"/>
                </a:lnTo>
                <a:lnTo>
                  <a:pt x="253" y="424"/>
                </a:lnTo>
                <a:lnTo>
                  <a:pt x="250" y="426"/>
                </a:lnTo>
                <a:lnTo>
                  <a:pt x="249" y="431"/>
                </a:lnTo>
                <a:lnTo>
                  <a:pt x="246" y="441"/>
                </a:lnTo>
                <a:lnTo>
                  <a:pt x="244" y="454"/>
                </a:lnTo>
                <a:lnTo>
                  <a:pt x="243" y="467"/>
                </a:lnTo>
                <a:lnTo>
                  <a:pt x="243" y="491"/>
                </a:lnTo>
                <a:lnTo>
                  <a:pt x="243" y="505"/>
                </a:lnTo>
                <a:lnTo>
                  <a:pt x="243" y="505"/>
                </a:lnTo>
                <a:lnTo>
                  <a:pt x="244" y="515"/>
                </a:lnTo>
                <a:lnTo>
                  <a:pt x="249" y="535"/>
                </a:lnTo>
                <a:lnTo>
                  <a:pt x="257" y="565"/>
                </a:lnTo>
                <a:lnTo>
                  <a:pt x="269" y="603"/>
                </a:lnTo>
                <a:lnTo>
                  <a:pt x="269" y="603"/>
                </a:lnTo>
                <a:lnTo>
                  <a:pt x="280" y="633"/>
                </a:lnTo>
                <a:lnTo>
                  <a:pt x="280" y="627"/>
                </a:lnTo>
                <a:lnTo>
                  <a:pt x="280" y="627"/>
                </a:lnTo>
                <a:lnTo>
                  <a:pt x="281" y="634"/>
                </a:lnTo>
                <a:lnTo>
                  <a:pt x="281" y="636"/>
                </a:lnTo>
                <a:lnTo>
                  <a:pt x="280" y="633"/>
                </a:lnTo>
                <a:lnTo>
                  <a:pt x="280" y="633"/>
                </a:lnTo>
                <a:lnTo>
                  <a:pt x="269" y="714"/>
                </a:lnTo>
                <a:lnTo>
                  <a:pt x="261" y="778"/>
                </a:lnTo>
                <a:lnTo>
                  <a:pt x="261" y="778"/>
                </a:lnTo>
                <a:lnTo>
                  <a:pt x="262" y="782"/>
                </a:lnTo>
                <a:lnTo>
                  <a:pt x="263" y="785"/>
                </a:lnTo>
                <a:lnTo>
                  <a:pt x="267" y="793"/>
                </a:lnTo>
                <a:lnTo>
                  <a:pt x="273" y="803"/>
                </a:lnTo>
                <a:lnTo>
                  <a:pt x="273" y="803"/>
                </a:lnTo>
                <a:lnTo>
                  <a:pt x="275" y="893"/>
                </a:lnTo>
                <a:lnTo>
                  <a:pt x="277" y="958"/>
                </a:lnTo>
                <a:lnTo>
                  <a:pt x="278" y="980"/>
                </a:lnTo>
                <a:lnTo>
                  <a:pt x="281" y="991"/>
                </a:lnTo>
                <a:lnTo>
                  <a:pt x="281" y="991"/>
                </a:lnTo>
                <a:lnTo>
                  <a:pt x="300" y="1018"/>
                </a:lnTo>
                <a:lnTo>
                  <a:pt x="300" y="1018"/>
                </a:lnTo>
                <a:lnTo>
                  <a:pt x="301" y="1024"/>
                </a:lnTo>
                <a:lnTo>
                  <a:pt x="303" y="1038"/>
                </a:lnTo>
                <a:lnTo>
                  <a:pt x="307" y="1076"/>
                </a:lnTo>
                <a:lnTo>
                  <a:pt x="309" y="1119"/>
                </a:lnTo>
                <a:lnTo>
                  <a:pt x="309" y="1136"/>
                </a:lnTo>
                <a:lnTo>
                  <a:pt x="309" y="1148"/>
                </a:lnTo>
                <a:lnTo>
                  <a:pt x="309" y="1148"/>
                </a:lnTo>
                <a:lnTo>
                  <a:pt x="309" y="1156"/>
                </a:lnTo>
                <a:lnTo>
                  <a:pt x="310" y="1164"/>
                </a:lnTo>
                <a:lnTo>
                  <a:pt x="313" y="1180"/>
                </a:lnTo>
                <a:lnTo>
                  <a:pt x="316" y="1195"/>
                </a:lnTo>
                <a:lnTo>
                  <a:pt x="316" y="1195"/>
                </a:lnTo>
                <a:lnTo>
                  <a:pt x="316" y="1197"/>
                </a:lnTo>
                <a:lnTo>
                  <a:pt x="317" y="1201"/>
                </a:lnTo>
                <a:lnTo>
                  <a:pt x="320" y="1207"/>
                </a:lnTo>
                <a:lnTo>
                  <a:pt x="320" y="1207"/>
                </a:lnTo>
                <a:lnTo>
                  <a:pt x="321" y="1210"/>
                </a:lnTo>
                <a:lnTo>
                  <a:pt x="321" y="1213"/>
                </a:lnTo>
                <a:lnTo>
                  <a:pt x="320" y="1214"/>
                </a:lnTo>
                <a:lnTo>
                  <a:pt x="317" y="1215"/>
                </a:lnTo>
                <a:lnTo>
                  <a:pt x="314" y="1215"/>
                </a:lnTo>
                <a:lnTo>
                  <a:pt x="311" y="1215"/>
                </a:lnTo>
                <a:lnTo>
                  <a:pt x="311" y="1215"/>
                </a:lnTo>
                <a:lnTo>
                  <a:pt x="308" y="1221"/>
                </a:lnTo>
                <a:lnTo>
                  <a:pt x="304" y="1227"/>
                </a:lnTo>
                <a:lnTo>
                  <a:pt x="304" y="1229"/>
                </a:lnTo>
                <a:lnTo>
                  <a:pt x="304" y="1230"/>
                </a:lnTo>
                <a:lnTo>
                  <a:pt x="304" y="1230"/>
                </a:lnTo>
                <a:lnTo>
                  <a:pt x="304" y="1237"/>
                </a:lnTo>
                <a:lnTo>
                  <a:pt x="304" y="1250"/>
                </a:lnTo>
                <a:lnTo>
                  <a:pt x="303" y="1277"/>
                </a:lnTo>
                <a:lnTo>
                  <a:pt x="303" y="1277"/>
                </a:lnTo>
                <a:lnTo>
                  <a:pt x="303" y="1283"/>
                </a:lnTo>
                <a:lnTo>
                  <a:pt x="305" y="1287"/>
                </a:lnTo>
                <a:lnTo>
                  <a:pt x="308" y="1290"/>
                </a:lnTo>
                <a:lnTo>
                  <a:pt x="313" y="1292"/>
                </a:lnTo>
                <a:lnTo>
                  <a:pt x="317" y="1295"/>
                </a:lnTo>
                <a:lnTo>
                  <a:pt x="323" y="1296"/>
                </a:lnTo>
                <a:lnTo>
                  <a:pt x="338" y="1298"/>
                </a:lnTo>
                <a:lnTo>
                  <a:pt x="338" y="1298"/>
                </a:lnTo>
                <a:lnTo>
                  <a:pt x="347" y="1298"/>
                </a:lnTo>
                <a:lnTo>
                  <a:pt x="356" y="1299"/>
                </a:lnTo>
                <a:lnTo>
                  <a:pt x="375" y="1304"/>
                </a:lnTo>
                <a:lnTo>
                  <a:pt x="397" y="1310"/>
                </a:lnTo>
                <a:lnTo>
                  <a:pt x="397" y="1310"/>
                </a:lnTo>
                <a:lnTo>
                  <a:pt x="397" y="1323"/>
                </a:lnTo>
                <a:lnTo>
                  <a:pt x="397" y="1333"/>
                </a:lnTo>
                <a:lnTo>
                  <a:pt x="396" y="1342"/>
                </a:lnTo>
                <a:lnTo>
                  <a:pt x="396" y="1342"/>
                </a:lnTo>
                <a:lnTo>
                  <a:pt x="396" y="1345"/>
                </a:lnTo>
                <a:lnTo>
                  <a:pt x="397" y="1346"/>
                </a:lnTo>
                <a:lnTo>
                  <a:pt x="398" y="1349"/>
                </a:lnTo>
                <a:lnTo>
                  <a:pt x="399" y="1349"/>
                </a:lnTo>
                <a:lnTo>
                  <a:pt x="402" y="1350"/>
                </a:lnTo>
                <a:lnTo>
                  <a:pt x="404" y="1350"/>
                </a:lnTo>
                <a:lnTo>
                  <a:pt x="404" y="1350"/>
                </a:lnTo>
                <a:lnTo>
                  <a:pt x="423" y="1356"/>
                </a:lnTo>
                <a:lnTo>
                  <a:pt x="439" y="1359"/>
                </a:lnTo>
                <a:lnTo>
                  <a:pt x="455" y="1363"/>
                </a:lnTo>
                <a:lnTo>
                  <a:pt x="455" y="1363"/>
                </a:lnTo>
                <a:lnTo>
                  <a:pt x="470" y="1364"/>
                </a:lnTo>
                <a:lnTo>
                  <a:pt x="490" y="1365"/>
                </a:lnTo>
                <a:lnTo>
                  <a:pt x="499" y="1364"/>
                </a:lnTo>
                <a:lnTo>
                  <a:pt x="507" y="1363"/>
                </a:lnTo>
                <a:lnTo>
                  <a:pt x="516" y="1360"/>
                </a:lnTo>
                <a:lnTo>
                  <a:pt x="521" y="1356"/>
                </a:lnTo>
                <a:lnTo>
                  <a:pt x="521" y="1356"/>
                </a:lnTo>
                <a:lnTo>
                  <a:pt x="525" y="1351"/>
                </a:lnTo>
                <a:lnTo>
                  <a:pt x="527" y="1346"/>
                </a:lnTo>
                <a:lnTo>
                  <a:pt x="528" y="1343"/>
                </a:lnTo>
                <a:lnTo>
                  <a:pt x="528" y="1339"/>
                </a:lnTo>
                <a:lnTo>
                  <a:pt x="527" y="1335"/>
                </a:lnTo>
                <a:lnTo>
                  <a:pt x="526" y="1328"/>
                </a:lnTo>
                <a:lnTo>
                  <a:pt x="526" y="1328"/>
                </a:lnTo>
                <a:lnTo>
                  <a:pt x="525" y="1322"/>
                </a:lnTo>
                <a:lnTo>
                  <a:pt x="521" y="1317"/>
                </a:lnTo>
                <a:lnTo>
                  <a:pt x="517" y="1314"/>
                </a:lnTo>
                <a:lnTo>
                  <a:pt x="511" y="1312"/>
                </a:lnTo>
                <a:lnTo>
                  <a:pt x="511" y="1312"/>
                </a:lnTo>
                <a:lnTo>
                  <a:pt x="498" y="1308"/>
                </a:lnTo>
                <a:lnTo>
                  <a:pt x="479" y="1301"/>
                </a:lnTo>
                <a:lnTo>
                  <a:pt x="460" y="1292"/>
                </a:lnTo>
                <a:lnTo>
                  <a:pt x="452" y="1288"/>
                </a:lnTo>
                <a:lnTo>
                  <a:pt x="452" y="1288"/>
                </a:lnTo>
                <a:lnTo>
                  <a:pt x="451" y="1283"/>
                </a:lnTo>
                <a:lnTo>
                  <a:pt x="449" y="1272"/>
                </a:lnTo>
                <a:lnTo>
                  <a:pt x="444" y="1241"/>
                </a:lnTo>
                <a:lnTo>
                  <a:pt x="438" y="1197"/>
                </a:lnTo>
                <a:lnTo>
                  <a:pt x="438" y="1197"/>
                </a:lnTo>
                <a:lnTo>
                  <a:pt x="458" y="1193"/>
                </a:lnTo>
                <a:lnTo>
                  <a:pt x="472" y="1189"/>
                </a:lnTo>
                <a:lnTo>
                  <a:pt x="482" y="1186"/>
                </a:lnTo>
                <a:lnTo>
                  <a:pt x="482" y="1186"/>
                </a:lnTo>
                <a:lnTo>
                  <a:pt x="483" y="1183"/>
                </a:lnTo>
                <a:lnTo>
                  <a:pt x="484" y="1181"/>
                </a:lnTo>
                <a:lnTo>
                  <a:pt x="484" y="1173"/>
                </a:lnTo>
                <a:lnTo>
                  <a:pt x="482" y="1162"/>
                </a:lnTo>
                <a:lnTo>
                  <a:pt x="485" y="990"/>
                </a:lnTo>
                <a:lnTo>
                  <a:pt x="485" y="990"/>
                </a:lnTo>
                <a:lnTo>
                  <a:pt x="487" y="941"/>
                </a:lnTo>
                <a:lnTo>
                  <a:pt x="491" y="874"/>
                </a:lnTo>
                <a:lnTo>
                  <a:pt x="497" y="790"/>
                </a:lnTo>
                <a:lnTo>
                  <a:pt x="512" y="786"/>
                </a:lnTo>
                <a:lnTo>
                  <a:pt x="516" y="798"/>
                </a:lnTo>
                <a:lnTo>
                  <a:pt x="536" y="798"/>
                </a:lnTo>
                <a:lnTo>
                  <a:pt x="543" y="803"/>
                </a:lnTo>
                <a:lnTo>
                  <a:pt x="543" y="803"/>
                </a:lnTo>
                <a:lnTo>
                  <a:pt x="544" y="804"/>
                </a:lnTo>
                <a:lnTo>
                  <a:pt x="545" y="808"/>
                </a:lnTo>
                <a:lnTo>
                  <a:pt x="545" y="812"/>
                </a:lnTo>
                <a:lnTo>
                  <a:pt x="546" y="818"/>
                </a:lnTo>
                <a:lnTo>
                  <a:pt x="546" y="818"/>
                </a:lnTo>
                <a:lnTo>
                  <a:pt x="548" y="820"/>
                </a:lnTo>
                <a:lnTo>
                  <a:pt x="551" y="823"/>
                </a:lnTo>
                <a:lnTo>
                  <a:pt x="554" y="824"/>
                </a:lnTo>
                <a:lnTo>
                  <a:pt x="559" y="825"/>
                </a:lnTo>
                <a:lnTo>
                  <a:pt x="563" y="826"/>
                </a:lnTo>
                <a:lnTo>
                  <a:pt x="563" y="826"/>
                </a:lnTo>
                <a:lnTo>
                  <a:pt x="563" y="828"/>
                </a:lnTo>
                <a:lnTo>
                  <a:pt x="563" y="829"/>
                </a:lnTo>
                <a:lnTo>
                  <a:pt x="560" y="833"/>
                </a:lnTo>
                <a:lnTo>
                  <a:pt x="558" y="838"/>
                </a:lnTo>
                <a:lnTo>
                  <a:pt x="558" y="840"/>
                </a:lnTo>
                <a:lnTo>
                  <a:pt x="558" y="842"/>
                </a:lnTo>
                <a:lnTo>
                  <a:pt x="558" y="842"/>
                </a:lnTo>
                <a:lnTo>
                  <a:pt x="559" y="843"/>
                </a:lnTo>
                <a:lnTo>
                  <a:pt x="563" y="842"/>
                </a:lnTo>
                <a:lnTo>
                  <a:pt x="568" y="837"/>
                </a:lnTo>
                <a:lnTo>
                  <a:pt x="574" y="829"/>
                </a:lnTo>
                <a:lnTo>
                  <a:pt x="577" y="825"/>
                </a:lnTo>
                <a:lnTo>
                  <a:pt x="578" y="823"/>
                </a:lnTo>
                <a:lnTo>
                  <a:pt x="578" y="823"/>
                </a:lnTo>
                <a:lnTo>
                  <a:pt x="578" y="816"/>
                </a:lnTo>
                <a:lnTo>
                  <a:pt x="578" y="809"/>
                </a:lnTo>
                <a:lnTo>
                  <a:pt x="574" y="788"/>
                </a:lnTo>
                <a:lnTo>
                  <a:pt x="574" y="788"/>
                </a:lnTo>
                <a:lnTo>
                  <a:pt x="572" y="775"/>
                </a:lnTo>
                <a:lnTo>
                  <a:pt x="570" y="765"/>
                </a:lnTo>
                <a:lnTo>
                  <a:pt x="567" y="756"/>
                </a:lnTo>
                <a:lnTo>
                  <a:pt x="567" y="756"/>
                </a:lnTo>
                <a:lnTo>
                  <a:pt x="560" y="738"/>
                </a:lnTo>
                <a:lnTo>
                  <a:pt x="555" y="723"/>
                </a:lnTo>
                <a:lnTo>
                  <a:pt x="552" y="712"/>
                </a:lnTo>
                <a:lnTo>
                  <a:pt x="552" y="712"/>
                </a:lnTo>
                <a:lnTo>
                  <a:pt x="544" y="670"/>
                </a:lnTo>
                <a:lnTo>
                  <a:pt x="527" y="588"/>
                </a:lnTo>
                <a:lnTo>
                  <a:pt x="501" y="469"/>
                </a:lnTo>
                <a:lnTo>
                  <a:pt x="501" y="469"/>
                </a:lnTo>
                <a:lnTo>
                  <a:pt x="492" y="439"/>
                </a:lnTo>
                <a:lnTo>
                  <a:pt x="484" y="417"/>
                </a:lnTo>
                <a:lnTo>
                  <a:pt x="479" y="408"/>
                </a:lnTo>
                <a:lnTo>
                  <a:pt x="476" y="403"/>
                </a:lnTo>
                <a:lnTo>
                  <a:pt x="476" y="403"/>
                </a:lnTo>
                <a:lnTo>
                  <a:pt x="471" y="399"/>
                </a:lnTo>
                <a:lnTo>
                  <a:pt x="465" y="396"/>
                </a:lnTo>
                <a:lnTo>
                  <a:pt x="451" y="391"/>
                </a:lnTo>
                <a:lnTo>
                  <a:pt x="438" y="387"/>
                </a:lnTo>
                <a:lnTo>
                  <a:pt x="433" y="387"/>
                </a:lnTo>
                <a:lnTo>
                  <a:pt x="437" y="367"/>
                </a:lnTo>
                <a:lnTo>
                  <a:pt x="437" y="367"/>
                </a:lnTo>
                <a:lnTo>
                  <a:pt x="444" y="360"/>
                </a:lnTo>
                <a:lnTo>
                  <a:pt x="453" y="352"/>
                </a:lnTo>
                <a:lnTo>
                  <a:pt x="453" y="352"/>
                </a:lnTo>
                <a:lnTo>
                  <a:pt x="455" y="350"/>
                </a:lnTo>
                <a:lnTo>
                  <a:pt x="457" y="347"/>
                </a:lnTo>
                <a:lnTo>
                  <a:pt x="460" y="338"/>
                </a:lnTo>
                <a:lnTo>
                  <a:pt x="465" y="317"/>
                </a:lnTo>
                <a:lnTo>
                  <a:pt x="465" y="317"/>
                </a:lnTo>
                <a:lnTo>
                  <a:pt x="467" y="306"/>
                </a:lnTo>
                <a:lnTo>
                  <a:pt x="467" y="293"/>
                </a:lnTo>
                <a:lnTo>
                  <a:pt x="466" y="278"/>
                </a:lnTo>
                <a:lnTo>
                  <a:pt x="466" y="278"/>
                </a:lnTo>
                <a:lnTo>
                  <a:pt x="487" y="269"/>
                </a:lnTo>
                <a:lnTo>
                  <a:pt x="513" y="259"/>
                </a:lnTo>
                <a:lnTo>
                  <a:pt x="548" y="248"/>
                </a:lnTo>
                <a:lnTo>
                  <a:pt x="548" y="248"/>
                </a:lnTo>
                <a:lnTo>
                  <a:pt x="566" y="242"/>
                </a:lnTo>
                <a:lnTo>
                  <a:pt x="579" y="237"/>
                </a:lnTo>
                <a:lnTo>
                  <a:pt x="587" y="231"/>
                </a:lnTo>
                <a:lnTo>
                  <a:pt x="593" y="226"/>
                </a:lnTo>
                <a:lnTo>
                  <a:pt x="595" y="223"/>
                </a:lnTo>
                <a:lnTo>
                  <a:pt x="597" y="221"/>
                </a:lnTo>
                <a:lnTo>
                  <a:pt x="597" y="218"/>
                </a:lnTo>
                <a:lnTo>
                  <a:pt x="597" y="218"/>
                </a:lnTo>
                <a:lnTo>
                  <a:pt x="607" y="189"/>
                </a:lnTo>
                <a:lnTo>
                  <a:pt x="617" y="164"/>
                </a:lnTo>
                <a:lnTo>
                  <a:pt x="619" y="154"/>
                </a:lnTo>
                <a:lnTo>
                  <a:pt x="621" y="144"/>
                </a:lnTo>
                <a:lnTo>
                  <a:pt x="621" y="144"/>
                </a:lnTo>
                <a:lnTo>
                  <a:pt x="624" y="135"/>
                </a:lnTo>
                <a:lnTo>
                  <a:pt x="629" y="124"/>
                </a:lnTo>
                <a:lnTo>
                  <a:pt x="636" y="114"/>
                </a:lnTo>
                <a:lnTo>
                  <a:pt x="645" y="102"/>
                </a:lnTo>
                <a:lnTo>
                  <a:pt x="661" y="83"/>
                </a:lnTo>
                <a:lnTo>
                  <a:pt x="669" y="75"/>
                </a:lnTo>
                <a:lnTo>
                  <a:pt x="669" y="75"/>
                </a:lnTo>
                <a:lnTo>
                  <a:pt x="665" y="73"/>
                </a:lnTo>
                <a:lnTo>
                  <a:pt x="649" y="67"/>
                </a:lnTo>
                <a:lnTo>
                  <a:pt x="602" y="50"/>
                </a:lnTo>
                <a:lnTo>
                  <a:pt x="533" y="27"/>
                </a:lnTo>
                <a:lnTo>
                  <a:pt x="533" y="27"/>
                </a:lnTo>
                <a:lnTo>
                  <a:pt x="500" y="25"/>
                </a:lnTo>
                <a:lnTo>
                  <a:pt x="472" y="23"/>
                </a:lnTo>
                <a:lnTo>
                  <a:pt x="447" y="21"/>
                </a:lnTo>
                <a:lnTo>
                  <a:pt x="447" y="21"/>
                </a:lnTo>
                <a:lnTo>
                  <a:pt x="416" y="16"/>
                </a:lnTo>
                <a:lnTo>
                  <a:pt x="374" y="9"/>
                </a:lnTo>
                <a:lnTo>
                  <a:pt x="320" y="0"/>
                </a:lnTo>
                <a:lnTo>
                  <a:pt x="320" y="0"/>
                </a:lnTo>
                <a:lnTo>
                  <a:pt x="283" y="18"/>
                </a:lnTo>
                <a:lnTo>
                  <a:pt x="221" y="46"/>
                </a:lnTo>
                <a:lnTo>
                  <a:pt x="221" y="46"/>
                </a:lnTo>
                <a:lnTo>
                  <a:pt x="183" y="60"/>
                </a:lnTo>
                <a:lnTo>
                  <a:pt x="133" y="79"/>
                </a:lnTo>
                <a:lnTo>
                  <a:pt x="72" y="101"/>
                </a:lnTo>
                <a:lnTo>
                  <a:pt x="0" y="158"/>
                </a:lnTo>
                <a:lnTo>
                  <a:pt x="0" y="158"/>
                </a:lnTo>
                <a:lnTo>
                  <a:pt x="3" y="184"/>
                </a:lnTo>
                <a:lnTo>
                  <a:pt x="10" y="237"/>
                </a:lnTo>
                <a:lnTo>
                  <a:pt x="10" y="237"/>
                </a:lnTo>
                <a:lnTo>
                  <a:pt x="12" y="251"/>
                </a:lnTo>
                <a:lnTo>
                  <a:pt x="13" y="268"/>
                </a:lnTo>
                <a:lnTo>
                  <a:pt x="13" y="300"/>
                </a:lnTo>
                <a:lnTo>
                  <a:pt x="12" y="338"/>
                </a:lnTo>
                <a:lnTo>
                  <a:pt x="12" y="338"/>
                </a:lnTo>
                <a:lnTo>
                  <a:pt x="100" y="336"/>
                </a:lnTo>
                <a:lnTo>
                  <a:pt x="162" y="334"/>
                </a:lnTo>
                <a:lnTo>
                  <a:pt x="183" y="333"/>
                </a:lnTo>
                <a:lnTo>
                  <a:pt x="192" y="332"/>
                </a:lnTo>
                <a:lnTo>
                  <a:pt x="192" y="332"/>
                </a:lnTo>
                <a:lnTo>
                  <a:pt x="197" y="332"/>
                </a:lnTo>
                <a:lnTo>
                  <a:pt x="212" y="333"/>
                </a:lnTo>
                <a:lnTo>
                  <a:pt x="250" y="338"/>
                </a:lnTo>
                <a:lnTo>
                  <a:pt x="305" y="346"/>
                </a:lnTo>
                <a:lnTo>
                  <a:pt x="305" y="346"/>
                </a:lnTo>
                <a:close/>
                <a:moveTo>
                  <a:pt x="398" y="1204"/>
                </a:moveTo>
                <a:lnTo>
                  <a:pt x="405" y="1260"/>
                </a:lnTo>
                <a:lnTo>
                  <a:pt x="405" y="1260"/>
                </a:lnTo>
                <a:lnTo>
                  <a:pt x="389" y="1252"/>
                </a:lnTo>
                <a:lnTo>
                  <a:pt x="370" y="1243"/>
                </a:lnTo>
                <a:lnTo>
                  <a:pt x="370" y="1243"/>
                </a:lnTo>
                <a:lnTo>
                  <a:pt x="368" y="1241"/>
                </a:lnTo>
                <a:lnTo>
                  <a:pt x="368" y="1238"/>
                </a:lnTo>
                <a:lnTo>
                  <a:pt x="366" y="1231"/>
                </a:lnTo>
                <a:lnTo>
                  <a:pt x="366" y="1231"/>
                </a:lnTo>
                <a:lnTo>
                  <a:pt x="366" y="1224"/>
                </a:lnTo>
                <a:lnTo>
                  <a:pt x="369" y="1216"/>
                </a:lnTo>
                <a:lnTo>
                  <a:pt x="371" y="1204"/>
                </a:lnTo>
                <a:lnTo>
                  <a:pt x="398" y="120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8">
            <a:extLst>
              <a:ext uri="{FF2B5EF4-FFF2-40B4-BE49-F238E27FC236}">
                <a16:creationId xmlns:a16="http://schemas.microsoft.com/office/drawing/2014/main" id="{A64DE562-0CA1-4721-B217-5A961F1AD97C}"/>
              </a:ext>
            </a:extLst>
          </p:cNvPr>
          <p:cNvSpPr>
            <a:spLocks/>
          </p:cNvSpPr>
          <p:nvPr/>
        </p:nvSpPr>
        <p:spPr bwMode="auto">
          <a:xfrm>
            <a:off x="767535" y="850038"/>
            <a:ext cx="810090" cy="1601022"/>
          </a:xfrm>
          <a:custGeom>
            <a:avLst/>
            <a:gdLst>
              <a:gd name="T0" fmla="*/ 38 w 592"/>
              <a:gd name="T1" fmla="*/ 106 h 1170"/>
              <a:gd name="T2" fmla="*/ 82 w 592"/>
              <a:gd name="T3" fmla="*/ 126 h 1170"/>
              <a:gd name="T4" fmla="*/ 97 w 592"/>
              <a:gd name="T5" fmla="*/ 143 h 1170"/>
              <a:gd name="T6" fmla="*/ 161 w 592"/>
              <a:gd name="T7" fmla="*/ 142 h 1170"/>
              <a:gd name="T8" fmla="*/ 212 w 592"/>
              <a:gd name="T9" fmla="*/ 178 h 1170"/>
              <a:gd name="T10" fmla="*/ 214 w 592"/>
              <a:gd name="T11" fmla="*/ 232 h 1170"/>
              <a:gd name="T12" fmla="*/ 197 w 592"/>
              <a:gd name="T13" fmla="*/ 297 h 1170"/>
              <a:gd name="T14" fmla="*/ 173 w 592"/>
              <a:gd name="T15" fmla="*/ 313 h 1170"/>
              <a:gd name="T16" fmla="*/ 155 w 592"/>
              <a:gd name="T17" fmla="*/ 385 h 1170"/>
              <a:gd name="T18" fmla="*/ 156 w 592"/>
              <a:gd name="T19" fmla="*/ 480 h 1170"/>
              <a:gd name="T20" fmla="*/ 166 w 592"/>
              <a:gd name="T21" fmla="*/ 511 h 1170"/>
              <a:gd name="T22" fmla="*/ 189 w 592"/>
              <a:gd name="T23" fmla="*/ 508 h 1170"/>
              <a:gd name="T24" fmla="*/ 205 w 592"/>
              <a:gd name="T25" fmla="*/ 458 h 1170"/>
              <a:gd name="T26" fmla="*/ 204 w 592"/>
              <a:gd name="T27" fmla="*/ 520 h 1170"/>
              <a:gd name="T28" fmla="*/ 187 w 592"/>
              <a:gd name="T29" fmla="*/ 571 h 1170"/>
              <a:gd name="T30" fmla="*/ 194 w 592"/>
              <a:gd name="T31" fmla="*/ 655 h 1170"/>
              <a:gd name="T32" fmla="*/ 213 w 592"/>
              <a:gd name="T33" fmla="*/ 880 h 1170"/>
              <a:gd name="T34" fmla="*/ 221 w 592"/>
              <a:gd name="T35" fmla="*/ 939 h 1170"/>
              <a:gd name="T36" fmla="*/ 238 w 592"/>
              <a:gd name="T37" fmla="*/ 958 h 1170"/>
              <a:gd name="T38" fmla="*/ 273 w 592"/>
              <a:gd name="T39" fmla="*/ 1131 h 1170"/>
              <a:gd name="T40" fmla="*/ 228 w 592"/>
              <a:gd name="T41" fmla="*/ 1149 h 1170"/>
              <a:gd name="T42" fmla="*/ 232 w 592"/>
              <a:gd name="T43" fmla="*/ 1161 h 1170"/>
              <a:gd name="T44" fmla="*/ 309 w 592"/>
              <a:gd name="T45" fmla="*/ 1163 h 1170"/>
              <a:gd name="T46" fmla="*/ 342 w 592"/>
              <a:gd name="T47" fmla="*/ 1159 h 1170"/>
              <a:gd name="T48" fmla="*/ 318 w 592"/>
              <a:gd name="T49" fmla="*/ 1113 h 1170"/>
              <a:gd name="T50" fmla="*/ 309 w 592"/>
              <a:gd name="T51" fmla="*/ 944 h 1170"/>
              <a:gd name="T52" fmla="*/ 301 w 592"/>
              <a:gd name="T53" fmla="*/ 718 h 1170"/>
              <a:gd name="T54" fmla="*/ 320 w 592"/>
              <a:gd name="T55" fmla="*/ 759 h 1170"/>
              <a:gd name="T56" fmla="*/ 345 w 592"/>
              <a:gd name="T57" fmla="*/ 872 h 1170"/>
              <a:gd name="T58" fmla="*/ 378 w 592"/>
              <a:gd name="T59" fmla="*/ 940 h 1170"/>
              <a:gd name="T60" fmla="*/ 391 w 592"/>
              <a:gd name="T61" fmla="*/ 958 h 1170"/>
              <a:gd name="T62" fmla="*/ 452 w 592"/>
              <a:gd name="T63" fmla="*/ 1056 h 1170"/>
              <a:gd name="T64" fmla="*/ 459 w 592"/>
              <a:gd name="T65" fmla="*/ 1124 h 1170"/>
              <a:gd name="T66" fmla="*/ 464 w 592"/>
              <a:gd name="T67" fmla="*/ 1161 h 1170"/>
              <a:gd name="T68" fmla="*/ 535 w 592"/>
              <a:gd name="T69" fmla="*/ 1165 h 1170"/>
              <a:gd name="T70" fmla="*/ 579 w 592"/>
              <a:gd name="T71" fmla="*/ 1155 h 1170"/>
              <a:gd name="T72" fmla="*/ 491 w 592"/>
              <a:gd name="T73" fmla="*/ 1033 h 1170"/>
              <a:gd name="T74" fmla="*/ 437 w 592"/>
              <a:gd name="T75" fmla="*/ 840 h 1170"/>
              <a:gd name="T76" fmla="*/ 423 w 592"/>
              <a:gd name="T77" fmla="*/ 795 h 1170"/>
              <a:gd name="T78" fmla="*/ 393 w 592"/>
              <a:gd name="T79" fmla="*/ 610 h 1170"/>
              <a:gd name="T80" fmla="*/ 394 w 592"/>
              <a:gd name="T81" fmla="*/ 538 h 1170"/>
              <a:gd name="T82" fmla="*/ 404 w 592"/>
              <a:gd name="T83" fmla="*/ 488 h 1170"/>
              <a:gd name="T84" fmla="*/ 412 w 592"/>
              <a:gd name="T85" fmla="*/ 467 h 1170"/>
              <a:gd name="T86" fmla="*/ 391 w 592"/>
              <a:gd name="T87" fmla="*/ 438 h 1170"/>
              <a:gd name="T88" fmla="*/ 401 w 592"/>
              <a:gd name="T89" fmla="*/ 425 h 1170"/>
              <a:gd name="T90" fmla="*/ 401 w 592"/>
              <a:gd name="T91" fmla="*/ 380 h 1170"/>
              <a:gd name="T92" fmla="*/ 420 w 592"/>
              <a:gd name="T93" fmla="*/ 371 h 1170"/>
              <a:gd name="T94" fmla="*/ 387 w 592"/>
              <a:gd name="T95" fmla="*/ 288 h 1170"/>
              <a:gd name="T96" fmla="*/ 350 w 592"/>
              <a:gd name="T97" fmla="*/ 217 h 1170"/>
              <a:gd name="T98" fmla="*/ 363 w 592"/>
              <a:gd name="T99" fmla="*/ 160 h 1170"/>
              <a:gd name="T100" fmla="*/ 471 w 592"/>
              <a:gd name="T101" fmla="*/ 166 h 1170"/>
              <a:gd name="T102" fmla="*/ 553 w 592"/>
              <a:gd name="T103" fmla="*/ 152 h 1170"/>
              <a:gd name="T104" fmla="*/ 475 w 592"/>
              <a:gd name="T105" fmla="*/ 45 h 1170"/>
              <a:gd name="T106" fmla="*/ 410 w 592"/>
              <a:gd name="T107" fmla="*/ 13 h 1170"/>
              <a:gd name="T108" fmla="*/ 265 w 592"/>
              <a:gd name="T109" fmla="*/ 4 h 1170"/>
              <a:gd name="T110" fmla="*/ 169 w 592"/>
              <a:gd name="T111" fmla="*/ 1 h 1170"/>
              <a:gd name="T112" fmla="*/ 71 w 592"/>
              <a:gd name="T113" fmla="*/ 50 h 1170"/>
              <a:gd name="T114" fmla="*/ 0 w 592"/>
              <a:gd name="T115" fmla="*/ 110 h 1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92" h="1170">
                <a:moveTo>
                  <a:pt x="0" y="110"/>
                </a:moveTo>
                <a:lnTo>
                  <a:pt x="0" y="110"/>
                </a:lnTo>
                <a:lnTo>
                  <a:pt x="5" y="108"/>
                </a:lnTo>
                <a:lnTo>
                  <a:pt x="19" y="106"/>
                </a:lnTo>
                <a:lnTo>
                  <a:pt x="27" y="104"/>
                </a:lnTo>
                <a:lnTo>
                  <a:pt x="38" y="106"/>
                </a:lnTo>
                <a:lnTo>
                  <a:pt x="49" y="107"/>
                </a:lnTo>
                <a:lnTo>
                  <a:pt x="59" y="110"/>
                </a:lnTo>
                <a:lnTo>
                  <a:pt x="59" y="110"/>
                </a:lnTo>
                <a:lnTo>
                  <a:pt x="70" y="114"/>
                </a:lnTo>
                <a:lnTo>
                  <a:pt x="77" y="120"/>
                </a:lnTo>
                <a:lnTo>
                  <a:pt x="82" y="126"/>
                </a:lnTo>
                <a:lnTo>
                  <a:pt x="85" y="132"/>
                </a:lnTo>
                <a:lnTo>
                  <a:pt x="88" y="137"/>
                </a:lnTo>
                <a:lnTo>
                  <a:pt x="89" y="141"/>
                </a:lnTo>
                <a:lnTo>
                  <a:pt x="89" y="146"/>
                </a:lnTo>
                <a:lnTo>
                  <a:pt x="89" y="146"/>
                </a:lnTo>
                <a:lnTo>
                  <a:pt x="97" y="143"/>
                </a:lnTo>
                <a:lnTo>
                  <a:pt x="115" y="140"/>
                </a:lnTo>
                <a:lnTo>
                  <a:pt x="127" y="139"/>
                </a:lnTo>
                <a:lnTo>
                  <a:pt x="139" y="139"/>
                </a:lnTo>
                <a:lnTo>
                  <a:pt x="150" y="140"/>
                </a:lnTo>
                <a:lnTo>
                  <a:pt x="161" y="142"/>
                </a:lnTo>
                <a:lnTo>
                  <a:pt x="161" y="142"/>
                </a:lnTo>
                <a:lnTo>
                  <a:pt x="178" y="149"/>
                </a:lnTo>
                <a:lnTo>
                  <a:pt x="189" y="155"/>
                </a:lnTo>
                <a:lnTo>
                  <a:pt x="199" y="160"/>
                </a:lnTo>
                <a:lnTo>
                  <a:pt x="214" y="158"/>
                </a:lnTo>
                <a:lnTo>
                  <a:pt x="214" y="158"/>
                </a:lnTo>
                <a:lnTo>
                  <a:pt x="212" y="178"/>
                </a:lnTo>
                <a:lnTo>
                  <a:pt x="212" y="196"/>
                </a:lnTo>
                <a:lnTo>
                  <a:pt x="213" y="204"/>
                </a:lnTo>
                <a:lnTo>
                  <a:pt x="214" y="211"/>
                </a:lnTo>
                <a:lnTo>
                  <a:pt x="214" y="211"/>
                </a:lnTo>
                <a:lnTo>
                  <a:pt x="215" y="220"/>
                </a:lnTo>
                <a:lnTo>
                  <a:pt x="214" y="232"/>
                </a:lnTo>
                <a:lnTo>
                  <a:pt x="212" y="246"/>
                </a:lnTo>
                <a:lnTo>
                  <a:pt x="208" y="261"/>
                </a:lnTo>
                <a:lnTo>
                  <a:pt x="202" y="287"/>
                </a:lnTo>
                <a:lnTo>
                  <a:pt x="199" y="297"/>
                </a:lnTo>
                <a:lnTo>
                  <a:pt x="199" y="297"/>
                </a:lnTo>
                <a:lnTo>
                  <a:pt x="197" y="297"/>
                </a:lnTo>
                <a:lnTo>
                  <a:pt x="191" y="299"/>
                </a:lnTo>
                <a:lnTo>
                  <a:pt x="187" y="300"/>
                </a:lnTo>
                <a:lnTo>
                  <a:pt x="182" y="303"/>
                </a:lnTo>
                <a:lnTo>
                  <a:pt x="178" y="307"/>
                </a:lnTo>
                <a:lnTo>
                  <a:pt x="173" y="313"/>
                </a:lnTo>
                <a:lnTo>
                  <a:pt x="173" y="313"/>
                </a:lnTo>
                <a:lnTo>
                  <a:pt x="168" y="320"/>
                </a:lnTo>
                <a:lnTo>
                  <a:pt x="163" y="329"/>
                </a:lnTo>
                <a:lnTo>
                  <a:pt x="154" y="352"/>
                </a:lnTo>
                <a:lnTo>
                  <a:pt x="146" y="378"/>
                </a:lnTo>
                <a:lnTo>
                  <a:pt x="146" y="378"/>
                </a:lnTo>
                <a:lnTo>
                  <a:pt x="155" y="385"/>
                </a:lnTo>
                <a:lnTo>
                  <a:pt x="161" y="392"/>
                </a:lnTo>
                <a:lnTo>
                  <a:pt x="163" y="396"/>
                </a:lnTo>
                <a:lnTo>
                  <a:pt x="163" y="399"/>
                </a:lnTo>
                <a:lnTo>
                  <a:pt x="163" y="399"/>
                </a:lnTo>
                <a:lnTo>
                  <a:pt x="159" y="449"/>
                </a:lnTo>
                <a:lnTo>
                  <a:pt x="156" y="480"/>
                </a:lnTo>
                <a:lnTo>
                  <a:pt x="156" y="492"/>
                </a:lnTo>
                <a:lnTo>
                  <a:pt x="157" y="497"/>
                </a:lnTo>
                <a:lnTo>
                  <a:pt x="157" y="497"/>
                </a:lnTo>
                <a:lnTo>
                  <a:pt x="162" y="507"/>
                </a:lnTo>
                <a:lnTo>
                  <a:pt x="165" y="509"/>
                </a:lnTo>
                <a:lnTo>
                  <a:pt x="166" y="511"/>
                </a:lnTo>
                <a:lnTo>
                  <a:pt x="169" y="512"/>
                </a:lnTo>
                <a:lnTo>
                  <a:pt x="173" y="512"/>
                </a:lnTo>
                <a:lnTo>
                  <a:pt x="173" y="512"/>
                </a:lnTo>
                <a:lnTo>
                  <a:pt x="180" y="511"/>
                </a:lnTo>
                <a:lnTo>
                  <a:pt x="186" y="509"/>
                </a:lnTo>
                <a:lnTo>
                  <a:pt x="189" y="508"/>
                </a:lnTo>
                <a:lnTo>
                  <a:pt x="191" y="506"/>
                </a:lnTo>
                <a:lnTo>
                  <a:pt x="191" y="506"/>
                </a:lnTo>
                <a:lnTo>
                  <a:pt x="197" y="467"/>
                </a:lnTo>
                <a:lnTo>
                  <a:pt x="205" y="431"/>
                </a:lnTo>
                <a:lnTo>
                  <a:pt x="205" y="431"/>
                </a:lnTo>
                <a:lnTo>
                  <a:pt x="205" y="458"/>
                </a:lnTo>
                <a:lnTo>
                  <a:pt x="202" y="494"/>
                </a:lnTo>
                <a:lnTo>
                  <a:pt x="202" y="494"/>
                </a:lnTo>
                <a:lnTo>
                  <a:pt x="202" y="502"/>
                </a:lnTo>
                <a:lnTo>
                  <a:pt x="204" y="509"/>
                </a:lnTo>
                <a:lnTo>
                  <a:pt x="205" y="516"/>
                </a:lnTo>
                <a:lnTo>
                  <a:pt x="204" y="520"/>
                </a:lnTo>
                <a:lnTo>
                  <a:pt x="202" y="524"/>
                </a:lnTo>
                <a:lnTo>
                  <a:pt x="202" y="524"/>
                </a:lnTo>
                <a:lnTo>
                  <a:pt x="198" y="534"/>
                </a:lnTo>
                <a:lnTo>
                  <a:pt x="193" y="548"/>
                </a:lnTo>
                <a:lnTo>
                  <a:pt x="189" y="563"/>
                </a:lnTo>
                <a:lnTo>
                  <a:pt x="187" y="571"/>
                </a:lnTo>
                <a:lnTo>
                  <a:pt x="187" y="571"/>
                </a:lnTo>
                <a:lnTo>
                  <a:pt x="188" y="577"/>
                </a:lnTo>
                <a:lnTo>
                  <a:pt x="191" y="582"/>
                </a:lnTo>
                <a:lnTo>
                  <a:pt x="193" y="586"/>
                </a:lnTo>
                <a:lnTo>
                  <a:pt x="193" y="586"/>
                </a:lnTo>
                <a:lnTo>
                  <a:pt x="194" y="655"/>
                </a:lnTo>
                <a:lnTo>
                  <a:pt x="194" y="706"/>
                </a:lnTo>
                <a:lnTo>
                  <a:pt x="195" y="726"/>
                </a:lnTo>
                <a:lnTo>
                  <a:pt x="197" y="738"/>
                </a:lnTo>
                <a:lnTo>
                  <a:pt x="197" y="738"/>
                </a:lnTo>
                <a:lnTo>
                  <a:pt x="207" y="828"/>
                </a:lnTo>
                <a:lnTo>
                  <a:pt x="213" y="880"/>
                </a:lnTo>
                <a:lnTo>
                  <a:pt x="217" y="905"/>
                </a:lnTo>
                <a:lnTo>
                  <a:pt x="217" y="905"/>
                </a:lnTo>
                <a:lnTo>
                  <a:pt x="218" y="911"/>
                </a:lnTo>
                <a:lnTo>
                  <a:pt x="219" y="921"/>
                </a:lnTo>
                <a:lnTo>
                  <a:pt x="220" y="933"/>
                </a:lnTo>
                <a:lnTo>
                  <a:pt x="221" y="939"/>
                </a:lnTo>
                <a:lnTo>
                  <a:pt x="223" y="944"/>
                </a:lnTo>
                <a:lnTo>
                  <a:pt x="223" y="944"/>
                </a:lnTo>
                <a:lnTo>
                  <a:pt x="228" y="951"/>
                </a:lnTo>
                <a:lnTo>
                  <a:pt x="233" y="956"/>
                </a:lnTo>
                <a:lnTo>
                  <a:pt x="238" y="958"/>
                </a:lnTo>
                <a:lnTo>
                  <a:pt x="238" y="958"/>
                </a:lnTo>
                <a:lnTo>
                  <a:pt x="252" y="1007"/>
                </a:lnTo>
                <a:lnTo>
                  <a:pt x="271" y="1068"/>
                </a:lnTo>
                <a:lnTo>
                  <a:pt x="271" y="1068"/>
                </a:lnTo>
                <a:lnTo>
                  <a:pt x="283" y="1113"/>
                </a:lnTo>
                <a:lnTo>
                  <a:pt x="273" y="1131"/>
                </a:lnTo>
                <a:lnTo>
                  <a:pt x="273" y="1131"/>
                </a:lnTo>
                <a:lnTo>
                  <a:pt x="255" y="1135"/>
                </a:lnTo>
                <a:lnTo>
                  <a:pt x="240" y="1139"/>
                </a:lnTo>
                <a:lnTo>
                  <a:pt x="236" y="1141"/>
                </a:lnTo>
                <a:lnTo>
                  <a:pt x="232" y="1143"/>
                </a:lnTo>
                <a:lnTo>
                  <a:pt x="232" y="1143"/>
                </a:lnTo>
                <a:lnTo>
                  <a:pt x="228" y="1149"/>
                </a:lnTo>
                <a:lnTo>
                  <a:pt x="227" y="1154"/>
                </a:lnTo>
                <a:lnTo>
                  <a:pt x="227" y="1157"/>
                </a:lnTo>
                <a:lnTo>
                  <a:pt x="228" y="1158"/>
                </a:lnTo>
                <a:lnTo>
                  <a:pt x="230" y="1161"/>
                </a:lnTo>
                <a:lnTo>
                  <a:pt x="232" y="1161"/>
                </a:lnTo>
                <a:lnTo>
                  <a:pt x="232" y="1161"/>
                </a:lnTo>
                <a:lnTo>
                  <a:pt x="270" y="1164"/>
                </a:lnTo>
                <a:lnTo>
                  <a:pt x="294" y="1165"/>
                </a:lnTo>
                <a:lnTo>
                  <a:pt x="302" y="1164"/>
                </a:lnTo>
                <a:lnTo>
                  <a:pt x="307" y="1164"/>
                </a:lnTo>
                <a:lnTo>
                  <a:pt x="307" y="1164"/>
                </a:lnTo>
                <a:lnTo>
                  <a:pt x="309" y="1163"/>
                </a:lnTo>
                <a:lnTo>
                  <a:pt x="314" y="1163"/>
                </a:lnTo>
                <a:lnTo>
                  <a:pt x="326" y="1164"/>
                </a:lnTo>
                <a:lnTo>
                  <a:pt x="332" y="1163"/>
                </a:lnTo>
                <a:lnTo>
                  <a:pt x="337" y="1163"/>
                </a:lnTo>
                <a:lnTo>
                  <a:pt x="341" y="1161"/>
                </a:lnTo>
                <a:lnTo>
                  <a:pt x="342" y="1159"/>
                </a:lnTo>
                <a:lnTo>
                  <a:pt x="342" y="1158"/>
                </a:lnTo>
                <a:lnTo>
                  <a:pt x="342" y="1158"/>
                </a:lnTo>
                <a:lnTo>
                  <a:pt x="341" y="1154"/>
                </a:lnTo>
                <a:lnTo>
                  <a:pt x="339" y="1148"/>
                </a:lnTo>
                <a:lnTo>
                  <a:pt x="330" y="1133"/>
                </a:lnTo>
                <a:lnTo>
                  <a:pt x="318" y="1113"/>
                </a:lnTo>
                <a:lnTo>
                  <a:pt x="318" y="1113"/>
                </a:lnTo>
                <a:lnTo>
                  <a:pt x="313" y="1058"/>
                </a:lnTo>
                <a:lnTo>
                  <a:pt x="307" y="1001"/>
                </a:lnTo>
                <a:lnTo>
                  <a:pt x="307" y="1001"/>
                </a:lnTo>
                <a:lnTo>
                  <a:pt x="303" y="946"/>
                </a:lnTo>
                <a:lnTo>
                  <a:pt x="309" y="944"/>
                </a:lnTo>
                <a:lnTo>
                  <a:pt x="309" y="944"/>
                </a:lnTo>
                <a:lnTo>
                  <a:pt x="295" y="730"/>
                </a:lnTo>
                <a:lnTo>
                  <a:pt x="295" y="730"/>
                </a:lnTo>
                <a:lnTo>
                  <a:pt x="295" y="726"/>
                </a:lnTo>
                <a:lnTo>
                  <a:pt x="297" y="722"/>
                </a:lnTo>
                <a:lnTo>
                  <a:pt x="301" y="718"/>
                </a:lnTo>
                <a:lnTo>
                  <a:pt x="301" y="718"/>
                </a:lnTo>
                <a:lnTo>
                  <a:pt x="304" y="722"/>
                </a:lnTo>
                <a:lnTo>
                  <a:pt x="308" y="726"/>
                </a:lnTo>
                <a:lnTo>
                  <a:pt x="309" y="730"/>
                </a:lnTo>
                <a:lnTo>
                  <a:pt x="309" y="730"/>
                </a:lnTo>
                <a:lnTo>
                  <a:pt x="320" y="759"/>
                </a:lnTo>
                <a:lnTo>
                  <a:pt x="327" y="778"/>
                </a:lnTo>
                <a:lnTo>
                  <a:pt x="330" y="789"/>
                </a:lnTo>
                <a:lnTo>
                  <a:pt x="330" y="789"/>
                </a:lnTo>
                <a:lnTo>
                  <a:pt x="336" y="846"/>
                </a:lnTo>
                <a:lnTo>
                  <a:pt x="336" y="846"/>
                </a:lnTo>
                <a:lnTo>
                  <a:pt x="345" y="872"/>
                </a:lnTo>
                <a:lnTo>
                  <a:pt x="352" y="891"/>
                </a:lnTo>
                <a:lnTo>
                  <a:pt x="358" y="902"/>
                </a:lnTo>
                <a:lnTo>
                  <a:pt x="358" y="902"/>
                </a:lnTo>
                <a:lnTo>
                  <a:pt x="368" y="921"/>
                </a:lnTo>
                <a:lnTo>
                  <a:pt x="374" y="933"/>
                </a:lnTo>
                <a:lnTo>
                  <a:pt x="378" y="940"/>
                </a:lnTo>
                <a:lnTo>
                  <a:pt x="378" y="940"/>
                </a:lnTo>
                <a:lnTo>
                  <a:pt x="380" y="950"/>
                </a:lnTo>
                <a:lnTo>
                  <a:pt x="382" y="953"/>
                </a:lnTo>
                <a:lnTo>
                  <a:pt x="384" y="956"/>
                </a:lnTo>
                <a:lnTo>
                  <a:pt x="384" y="956"/>
                </a:lnTo>
                <a:lnTo>
                  <a:pt x="391" y="958"/>
                </a:lnTo>
                <a:lnTo>
                  <a:pt x="395" y="958"/>
                </a:lnTo>
                <a:lnTo>
                  <a:pt x="395" y="958"/>
                </a:lnTo>
                <a:lnTo>
                  <a:pt x="423" y="1002"/>
                </a:lnTo>
                <a:lnTo>
                  <a:pt x="442" y="1035"/>
                </a:lnTo>
                <a:lnTo>
                  <a:pt x="449" y="1048"/>
                </a:lnTo>
                <a:lnTo>
                  <a:pt x="452" y="1056"/>
                </a:lnTo>
                <a:lnTo>
                  <a:pt x="452" y="1056"/>
                </a:lnTo>
                <a:lnTo>
                  <a:pt x="456" y="1073"/>
                </a:lnTo>
                <a:lnTo>
                  <a:pt x="458" y="1094"/>
                </a:lnTo>
                <a:lnTo>
                  <a:pt x="461" y="1119"/>
                </a:lnTo>
                <a:lnTo>
                  <a:pt x="461" y="1119"/>
                </a:lnTo>
                <a:lnTo>
                  <a:pt x="459" y="1124"/>
                </a:lnTo>
                <a:lnTo>
                  <a:pt x="458" y="1131"/>
                </a:lnTo>
                <a:lnTo>
                  <a:pt x="458" y="1131"/>
                </a:lnTo>
                <a:lnTo>
                  <a:pt x="459" y="1146"/>
                </a:lnTo>
                <a:lnTo>
                  <a:pt x="462" y="1156"/>
                </a:lnTo>
                <a:lnTo>
                  <a:pt x="463" y="1159"/>
                </a:lnTo>
                <a:lnTo>
                  <a:pt x="464" y="1161"/>
                </a:lnTo>
                <a:lnTo>
                  <a:pt x="464" y="1161"/>
                </a:lnTo>
                <a:lnTo>
                  <a:pt x="470" y="1167"/>
                </a:lnTo>
                <a:lnTo>
                  <a:pt x="474" y="1169"/>
                </a:lnTo>
                <a:lnTo>
                  <a:pt x="480" y="1170"/>
                </a:lnTo>
                <a:lnTo>
                  <a:pt x="480" y="1170"/>
                </a:lnTo>
                <a:lnTo>
                  <a:pt x="535" y="1165"/>
                </a:lnTo>
                <a:lnTo>
                  <a:pt x="568" y="1162"/>
                </a:lnTo>
                <a:lnTo>
                  <a:pt x="579" y="1159"/>
                </a:lnTo>
                <a:lnTo>
                  <a:pt x="583" y="1159"/>
                </a:lnTo>
                <a:lnTo>
                  <a:pt x="583" y="1158"/>
                </a:lnTo>
                <a:lnTo>
                  <a:pt x="583" y="1158"/>
                </a:lnTo>
                <a:lnTo>
                  <a:pt x="579" y="1155"/>
                </a:lnTo>
                <a:lnTo>
                  <a:pt x="572" y="1149"/>
                </a:lnTo>
                <a:lnTo>
                  <a:pt x="559" y="1141"/>
                </a:lnTo>
                <a:lnTo>
                  <a:pt x="559" y="1141"/>
                </a:lnTo>
                <a:lnTo>
                  <a:pt x="509" y="1117"/>
                </a:lnTo>
                <a:lnTo>
                  <a:pt x="509" y="1117"/>
                </a:lnTo>
                <a:lnTo>
                  <a:pt x="491" y="1033"/>
                </a:lnTo>
                <a:lnTo>
                  <a:pt x="491" y="1033"/>
                </a:lnTo>
                <a:lnTo>
                  <a:pt x="478" y="983"/>
                </a:lnTo>
                <a:lnTo>
                  <a:pt x="466" y="940"/>
                </a:lnTo>
                <a:lnTo>
                  <a:pt x="470" y="934"/>
                </a:lnTo>
                <a:lnTo>
                  <a:pt x="470" y="934"/>
                </a:lnTo>
                <a:lnTo>
                  <a:pt x="437" y="840"/>
                </a:lnTo>
                <a:lnTo>
                  <a:pt x="437" y="840"/>
                </a:lnTo>
                <a:lnTo>
                  <a:pt x="433" y="830"/>
                </a:lnTo>
                <a:lnTo>
                  <a:pt x="429" y="821"/>
                </a:lnTo>
                <a:lnTo>
                  <a:pt x="425" y="809"/>
                </a:lnTo>
                <a:lnTo>
                  <a:pt x="423" y="802"/>
                </a:lnTo>
                <a:lnTo>
                  <a:pt x="423" y="795"/>
                </a:lnTo>
                <a:lnTo>
                  <a:pt x="423" y="795"/>
                </a:lnTo>
                <a:lnTo>
                  <a:pt x="420" y="754"/>
                </a:lnTo>
                <a:lnTo>
                  <a:pt x="417" y="720"/>
                </a:lnTo>
                <a:lnTo>
                  <a:pt x="417" y="720"/>
                </a:lnTo>
                <a:lnTo>
                  <a:pt x="393" y="610"/>
                </a:lnTo>
                <a:lnTo>
                  <a:pt x="393" y="610"/>
                </a:lnTo>
                <a:lnTo>
                  <a:pt x="390" y="592"/>
                </a:lnTo>
                <a:lnTo>
                  <a:pt x="388" y="577"/>
                </a:lnTo>
                <a:lnTo>
                  <a:pt x="390" y="571"/>
                </a:lnTo>
                <a:lnTo>
                  <a:pt x="390" y="565"/>
                </a:lnTo>
                <a:lnTo>
                  <a:pt x="390" y="565"/>
                </a:lnTo>
                <a:lnTo>
                  <a:pt x="394" y="538"/>
                </a:lnTo>
                <a:lnTo>
                  <a:pt x="399" y="512"/>
                </a:lnTo>
                <a:lnTo>
                  <a:pt x="399" y="512"/>
                </a:lnTo>
                <a:lnTo>
                  <a:pt x="401" y="499"/>
                </a:lnTo>
                <a:lnTo>
                  <a:pt x="401" y="490"/>
                </a:lnTo>
                <a:lnTo>
                  <a:pt x="401" y="490"/>
                </a:lnTo>
                <a:lnTo>
                  <a:pt x="404" y="488"/>
                </a:lnTo>
                <a:lnTo>
                  <a:pt x="407" y="482"/>
                </a:lnTo>
                <a:lnTo>
                  <a:pt x="412" y="475"/>
                </a:lnTo>
                <a:lnTo>
                  <a:pt x="413" y="470"/>
                </a:lnTo>
                <a:lnTo>
                  <a:pt x="413" y="470"/>
                </a:lnTo>
                <a:lnTo>
                  <a:pt x="413" y="468"/>
                </a:lnTo>
                <a:lnTo>
                  <a:pt x="412" y="467"/>
                </a:lnTo>
                <a:lnTo>
                  <a:pt x="406" y="462"/>
                </a:lnTo>
                <a:lnTo>
                  <a:pt x="400" y="458"/>
                </a:lnTo>
                <a:lnTo>
                  <a:pt x="395" y="452"/>
                </a:lnTo>
                <a:lnTo>
                  <a:pt x="395" y="452"/>
                </a:lnTo>
                <a:lnTo>
                  <a:pt x="392" y="445"/>
                </a:lnTo>
                <a:lnTo>
                  <a:pt x="391" y="438"/>
                </a:lnTo>
                <a:lnTo>
                  <a:pt x="390" y="431"/>
                </a:lnTo>
                <a:lnTo>
                  <a:pt x="390" y="431"/>
                </a:lnTo>
                <a:lnTo>
                  <a:pt x="394" y="431"/>
                </a:lnTo>
                <a:lnTo>
                  <a:pt x="399" y="430"/>
                </a:lnTo>
                <a:lnTo>
                  <a:pt x="400" y="428"/>
                </a:lnTo>
                <a:lnTo>
                  <a:pt x="401" y="425"/>
                </a:lnTo>
                <a:lnTo>
                  <a:pt x="401" y="425"/>
                </a:lnTo>
                <a:lnTo>
                  <a:pt x="403" y="422"/>
                </a:lnTo>
                <a:lnTo>
                  <a:pt x="403" y="416"/>
                </a:lnTo>
                <a:lnTo>
                  <a:pt x="403" y="400"/>
                </a:lnTo>
                <a:lnTo>
                  <a:pt x="401" y="380"/>
                </a:lnTo>
                <a:lnTo>
                  <a:pt x="401" y="380"/>
                </a:lnTo>
                <a:lnTo>
                  <a:pt x="410" y="380"/>
                </a:lnTo>
                <a:lnTo>
                  <a:pt x="416" y="378"/>
                </a:lnTo>
                <a:lnTo>
                  <a:pt x="418" y="377"/>
                </a:lnTo>
                <a:lnTo>
                  <a:pt x="419" y="374"/>
                </a:lnTo>
                <a:lnTo>
                  <a:pt x="419" y="374"/>
                </a:lnTo>
                <a:lnTo>
                  <a:pt x="420" y="371"/>
                </a:lnTo>
                <a:lnTo>
                  <a:pt x="420" y="364"/>
                </a:lnTo>
                <a:lnTo>
                  <a:pt x="418" y="344"/>
                </a:lnTo>
                <a:lnTo>
                  <a:pt x="416" y="325"/>
                </a:lnTo>
                <a:lnTo>
                  <a:pt x="413" y="315"/>
                </a:lnTo>
                <a:lnTo>
                  <a:pt x="387" y="288"/>
                </a:lnTo>
                <a:lnTo>
                  <a:pt x="387" y="288"/>
                </a:lnTo>
                <a:lnTo>
                  <a:pt x="377" y="283"/>
                </a:lnTo>
                <a:lnTo>
                  <a:pt x="366" y="276"/>
                </a:lnTo>
                <a:lnTo>
                  <a:pt x="366" y="276"/>
                </a:lnTo>
                <a:lnTo>
                  <a:pt x="359" y="252"/>
                </a:lnTo>
                <a:lnTo>
                  <a:pt x="350" y="217"/>
                </a:lnTo>
                <a:lnTo>
                  <a:pt x="350" y="217"/>
                </a:lnTo>
                <a:lnTo>
                  <a:pt x="345" y="192"/>
                </a:lnTo>
                <a:lnTo>
                  <a:pt x="339" y="172"/>
                </a:lnTo>
                <a:lnTo>
                  <a:pt x="339" y="172"/>
                </a:lnTo>
                <a:lnTo>
                  <a:pt x="336" y="164"/>
                </a:lnTo>
                <a:lnTo>
                  <a:pt x="336" y="164"/>
                </a:lnTo>
                <a:lnTo>
                  <a:pt x="363" y="160"/>
                </a:lnTo>
                <a:lnTo>
                  <a:pt x="386" y="159"/>
                </a:lnTo>
                <a:lnTo>
                  <a:pt x="407" y="158"/>
                </a:lnTo>
                <a:lnTo>
                  <a:pt x="407" y="158"/>
                </a:lnTo>
                <a:lnTo>
                  <a:pt x="419" y="158"/>
                </a:lnTo>
                <a:lnTo>
                  <a:pt x="435" y="160"/>
                </a:lnTo>
                <a:lnTo>
                  <a:pt x="471" y="166"/>
                </a:lnTo>
                <a:lnTo>
                  <a:pt x="517" y="175"/>
                </a:lnTo>
                <a:lnTo>
                  <a:pt x="517" y="175"/>
                </a:lnTo>
                <a:lnTo>
                  <a:pt x="530" y="165"/>
                </a:lnTo>
                <a:lnTo>
                  <a:pt x="542" y="156"/>
                </a:lnTo>
                <a:lnTo>
                  <a:pt x="548" y="153"/>
                </a:lnTo>
                <a:lnTo>
                  <a:pt x="553" y="152"/>
                </a:lnTo>
                <a:lnTo>
                  <a:pt x="553" y="152"/>
                </a:lnTo>
                <a:lnTo>
                  <a:pt x="592" y="146"/>
                </a:lnTo>
                <a:lnTo>
                  <a:pt x="592" y="146"/>
                </a:lnTo>
                <a:lnTo>
                  <a:pt x="536" y="97"/>
                </a:lnTo>
                <a:lnTo>
                  <a:pt x="493" y="61"/>
                </a:lnTo>
                <a:lnTo>
                  <a:pt x="475" y="45"/>
                </a:lnTo>
                <a:lnTo>
                  <a:pt x="461" y="36"/>
                </a:lnTo>
                <a:lnTo>
                  <a:pt x="461" y="36"/>
                </a:lnTo>
                <a:lnTo>
                  <a:pt x="450" y="29"/>
                </a:lnTo>
                <a:lnTo>
                  <a:pt x="437" y="23"/>
                </a:lnTo>
                <a:lnTo>
                  <a:pt x="423" y="18"/>
                </a:lnTo>
                <a:lnTo>
                  <a:pt x="410" y="13"/>
                </a:lnTo>
                <a:lnTo>
                  <a:pt x="387" y="7"/>
                </a:lnTo>
                <a:lnTo>
                  <a:pt x="378" y="6"/>
                </a:lnTo>
                <a:lnTo>
                  <a:pt x="313" y="2"/>
                </a:lnTo>
                <a:lnTo>
                  <a:pt x="313" y="2"/>
                </a:lnTo>
                <a:lnTo>
                  <a:pt x="288" y="2"/>
                </a:lnTo>
                <a:lnTo>
                  <a:pt x="265" y="4"/>
                </a:lnTo>
                <a:lnTo>
                  <a:pt x="247" y="2"/>
                </a:lnTo>
                <a:lnTo>
                  <a:pt x="247" y="2"/>
                </a:lnTo>
                <a:lnTo>
                  <a:pt x="227" y="1"/>
                </a:lnTo>
                <a:lnTo>
                  <a:pt x="204" y="0"/>
                </a:lnTo>
                <a:lnTo>
                  <a:pt x="180" y="0"/>
                </a:lnTo>
                <a:lnTo>
                  <a:pt x="169" y="1"/>
                </a:lnTo>
                <a:lnTo>
                  <a:pt x="161" y="2"/>
                </a:lnTo>
                <a:lnTo>
                  <a:pt x="161" y="2"/>
                </a:lnTo>
                <a:lnTo>
                  <a:pt x="152" y="5"/>
                </a:lnTo>
                <a:lnTo>
                  <a:pt x="142" y="10"/>
                </a:lnTo>
                <a:lnTo>
                  <a:pt x="118" y="21"/>
                </a:lnTo>
                <a:lnTo>
                  <a:pt x="71" y="50"/>
                </a:lnTo>
                <a:lnTo>
                  <a:pt x="71" y="50"/>
                </a:lnTo>
                <a:lnTo>
                  <a:pt x="60" y="57"/>
                </a:lnTo>
                <a:lnTo>
                  <a:pt x="49" y="66"/>
                </a:lnTo>
                <a:lnTo>
                  <a:pt x="26" y="87"/>
                </a:lnTo>
                <a:lnTo>
                  <a:pt x="0" y="110"/>
                </a:lnTo>
                <a:lnTo>
                  <a:pt x="0" y="11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30">
            <a:extLst>
              <a:ext uri="{FF2B5EF4-FFF2-40B4-BE49-F238E27FC236}">
                <a16:creationId xmlns:a16="http://schemas.microsoft.com/office/drawing/2014/main" id="{64DEA5AB-924A-47E1-A259-23C62B2A5263}"/>
              </a:ext>
            </a:extLst>
          </p:cNvPr>
          <p:cNvSpPr>
            <a:spLocks noEditPoints="1"/>
          </p:cNvSpPr>
          <p:nvPr/>
        </p:nvSpPr>
        <p:spPr bwMode="auto">
          <a:xfrm>
            <a:off x="2657745" y="735914"/>
            <a:ext cx="763033" cy="1792902"/>
          </a:xfrm>
          <a:custGeom>
            <a:avLst/>
            <a:gdLst>
              <a:gd name="T0" fmla="*/ 298 w 509"/>
              <a:gd name="T1" fmla="*/ 1157 h 1196"/>
              <a:gd name="T2" fmla="*/ 322 w 509"/>
              <a:gd name="T3" fmla="*/ 1153 h 1196"/>
              <a:gd name="T4" fmla="*/ 322 w 509"/>
              <a:gd name="T5" fmla="*/ 1153 h 1196"/>
              <a:gd name="T6" fmla="*/ 315 w 509"/>
              <a:gd name="T7" fmla="*/ 1179 h 1196"/>
              <a:gd name="T8" fmla="*/ 321 w 509"/>
              <a:gd name="T9" fmla="*/ 1193 h 1196"/>
              <a:gd name="T10" fmla="*/ 355 w 509"/>
              <a:gd name="T11" fmla="*/ 1196 h 1196"/>
              <a:gd name="T12" fmla="*/ 379 w 509"/>
              <a:gd name="T13" fmla="*/ 1186 h 1196"/>
              <a:gd name="T14" fmla="*/ 377 w 509"/>
              <a:gd name="T15" fmla="*/ 1170 h 1196"/>
              <a:gd name="T16" fmla="*/ 370 w 509"/>
              <a:gd name="T17" fmla="*/ 1137 h 1196"/>
              <a:gd name="T18" fmla="*/ 399 w 509"/>
              <a:gd name="T19" fmla="*/ 999 h 1196"/>
              <a:gd name="T20" fmla="*/ 395 w 509"/>
              <a:gd name="T21" fmla="*/ 892 h 1196"/>
              <a:gd name="T22" fmla="*/ 446 w 509"/>
              <a:gd name="T23" fmla="*/ 672 h 1196"/>
              <a:gd name="T24" fmla="*/ 469 w 509"/>
              <a:gd name="T25" fmla="*/ 708 h 1196"/>
              <a:gd name="T26" fmla="*/ 485 w 509"/>
              <a:gd name="T27" fmla="*/ 720 h 1196"/>
              <a:gd name="T28" fmla="*/ 496 w 509"/>
              <a:gd name="T29" fmla="*/ 710 h 1196"/>
              <a:gd name="T30" fmla="*/ 504 w 509"/>
              <a:gd name="T31" fmla="*/ 668 h 1196"/>
              <a:gd name="T32" fmla="*/ 497 w 509"/>
              <a:gd name="T33" fmla="*/ 636 h 1196"/>
              <a:gd name="T34" fmla="*/ 476 w 509"/>
              <a:gd name="T35" fmla="*/ 588 h 1196"/>
              <a:gd name="T36" fmla="*/ 454 w 509"/>
              <a:gd name="T37" fmla="*/ 560 h 1196"/>
              <a:gd name="T38" fmla="*/ 431 w 509"/>
              <a:gd name="T39" fmla="*/ 504 h 1196"/>
              <a:gd name="T40" fmla="*/ 448 w 509"/>
              <a:gd name="T41" fmla="*/ 502 h 1196"/>
              <a:gd name="T42" fmla="*/ 470 w 509"/>
              <a:gd name="T43" fmla="*/ 491 h 1196"/>
              <a:gd name="T44" fmla="*/ 476 w 509"/>
              <a:gd name="T45" fmla="*/ 472 h 1196"/>
              <a:gd name="T46" fmla="*/ 477 w 509"/>
              <a:gd name="T47" fmla="*/ 377 h 1196"/>
              <a:gd name="T48" fmla="*/ 478 w 509"/>
              <a:gd name="T49" fmla="*/ 338 h 1196"/>
              <a:gd name="T50" fmla="*/ 469 w 509"/>
              <a:gd name="T51" fmla="*/ 295 h 1196"/>
              <a:gd name="T52" fmla="*/ 466 w 509"/>
              <a:gd name="T53" fmla="*/ 290 h 1196"/>
              <a:gd name="T54" fmla="*/ 509 w 509"/>
              <a:gd name="T55" fmla="*/ 260 h 1196"/>
              <a:gd name="T56" fmla="*/ 479 w 509"/>
              <a:gd name="T57" fmla="*/ 173 h 1196"/>
              <a:gd name="T58" fmla="*/ 454 w 509"/>
              <a:gd name="T59" fmla="*/ 97 h 1196"/>
              <a:gd name="T60" fmla="*/ 362 w 509"/>
              <a:gd name="T61" fmla="*/ 48 h 1196"/>
              <a:gd name="T62" fmla="*/ 265 w 509"/>
              <a:gd name="T63" fmla="*/ 3 h 1196"/>
              <a:gd name="T64" fmla="*/ 167 w 509"/>
              <a:gd name="T65" fmla="*/ 19 h 1196"/>
              <a:gd name="T66" fmla="*/ 72 w 509"/>
              <a:gd name="T67" fmla="*/ 25 h 1196"/>
              <a:gd name="T68" fmla="*/ 41 w 509"/>
              <a:gd name="T69" fmla="*/ 112 h 1196"/>
              <a:gd name="T70" fmla="*/ 136 w 509"/>
              <a:gd name="T71" fmla="*/ 373 h 1196"/>
              <a:gd name="T72" fmla="*/ 116 w 509"/>
              <a:gd name="T73" fmla="*/ 429 h 1196"/>
              <a:gd name="T74" fmla="*/ 115 w 509"/>
              <a:gd name="T75" fmla="*/ 462 h 1196"/>
              <a:gd name="T76" fmla="*/ 130 w 509"/>
              <a:gd name="T77" fmla="*/ 476 h 1196"/>
              <a:gd name="T78" fmla="*/ 157 w 509"/>
              <a:gd name="T79" fmla="*/ 483 h 1196"/>
              <a:gd name="T80" fmla="*/ 199 w 509"/>
              <a:gd name="T81" fmla="*/ 475 h 1196"/>
              <a:gd name="T82" fmla="*/ 208 w 509"/>
              <a:gd name="T83" fmla="*/ 495 h 1196"/>
              <a:gd name="T84" fmla="*/ 201 w 509"/>
              <a:gd name="T85" fmla="*/ 540 h 1196"/>
              <a:gd name="T86" fmla="*/ 176 w 509"/>
              <a:gd name="T87" fmla="*/ 588 h 1196"/>
              <a:gd name="T88" fmla="*/ 173 w 509"/>
              <a:gd name="T89" fmla="*/ 605 h 1196"/>
              <a:gd name="T90" fmla="*/ 201 w 509"/>
              <a:gd name="T91" fmla="*/ 618 h 1196"/>
              <a:gd name="T92" fmla="*/ 213 w 509"/>
              <a:gd name="T93" fmla="*/ 757 h 1196"/>
              <a:gd name="T94" fmla="*/ 209 w 509"/>
              <a:gd name="T95" fmla="*/ 855 h 1196"/>
              <a:gd name="T96" fmla="*/ 228 w 509"/>
              <a:gd name="T97" fmla="*/ 903 h 1196"/>
              <a:gd name="T98" fmla="*/ 238 w 509"/>
              <a:gd name="T99" fmla="*/ 943 h 1196"/>
              <a:gd name="T100" fmla="*/ 281 w 509"/>
              <a:gd name="T101" fmla="*/ 1015 h 1196"/>
              <a:gd name="T102" fmla="*/ 306 w 509"/>
              <a:gd name="T103" fmla="*/ 1045 h 1196"/>
              <a:gd name="T104" fmla="*/ 290 w 509"/>
              <a:gd name="T105" fmla="*/ 1109 h 1196"/>
              <a:gd name="T106" fmla="*/ 277 w 509"/>
              <a:gd name="T107" fmla="*/ 1141 h 1196"/>
              <a:gd name="T108" fmla="*/ 286 w 509"/>
              <a:gd name="T109" fmla="*/ 1154 h 1196"/>
              <a:gd name="T110" fmla="*/ 323 w 509"/>
              <a:gd name="T111" fmla="*/ 900 h 1196"/>
              <a:gd name="T112" fmla="*/ 319 w 509"/>
              <a:gd name="T113" fmla="*/ 943 h 1196"/>
              <a:gd name="T114" fmla="*/ 296 w 509"/>
              <a:gd name="T115" fmla="*/ 909 h 1196"/>
              <a:gd name="T116" fmla="*/ 303 w 509"/>
              <a:gd name="T117" fmla="*/ 873 h 1196"/>
              <a:gd name="T118" fmla="*/ 303 w 509"/>
              <a:gd name="T119" fmla="*/ 849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09" h="1196">
                <a:moveTo>
                  <a:pt x="286" y="1154"/>
                </a:moveTo>
                <a:lnTo>
                  <a:pt x="286" y="1154"/>
                </a:lnTo>
                <a:lnTo>
                  <a:pt x="292" y="1156"/>
                </a:lnTo>
                <a:lnTo>
                  <a:pt x="298" y="1157"/>
                </a:lnTo>
                <a:lnTo>
                  <a:pt x="303" y="1158"/>
                </a:lnTo>
                <a:lnTo>
                  <a:pt x="309" y="1157"/>
                </a:lnTo>
                <a:lnTo>
                  <a:pt x="317" y="1155"/>
                </a:lnTo>
                <a:lnTo>
                  <a:pt x="322" y="1153"/>
                </a:lnTo>
                <a:lnTo>
                  <a:pt x="322" y="1153"/>
                </a:lnTo>
                <a:lnTo>
                  <a:pt x="323" y="1151"/>
                </a:lnTo>
                <a:lnTo>
                  <a:pt x="323" y="1151"/>
                </a:lnTo>
                <a:lnTo>
                  <a:pt x="322" y="1153"/>
                </a:lnTo>
                <a:lnTo>
                  <a:pt x="322" y="1153"/>
                </a:lnTo>
                <a:lnTo>
                  <a:pt x="318" y="1161"/>
                </a:lnTo>
                <a:lnTo>
                  <a:pt x="316" y="1173"/>
                </a:lnTo>
                <a:lnTo>
                  <a:pt x="315" y="1179"/>
                </a:lnTo>
                <a:lnTo>
                  <a:pt x="316" y="1184"/>
                </a:lnTo>
                <a:lnTo>
                  <a:pt x="317" y="1189"/>
                </a:lnTo>
                <a:lnTo>
                  <a:pt x="321" y="1193"/>
                </a:lnTo>
                <a:lnTo>
                  <a:pt x="321" y="1193"/>
                </a:lnTo>
                <a:lnTo>
                  <a:pt x="328" y="1194"/>
                </a:lnTo>
                <a:lnTo>
                  <a:pt x="336" y="1196"/>
                </a:lnTo>
                <a:lnTo>
                  <a:pt x="345" y="1196"/>
                </a:lnTo>
                <a:lnTo>
                  <a:pt x="355" y="1196"/>
                </a:lnTo>
                <a:lnTo>
                  <a:pt x="363" y="1194"/>
                </a:lnTo>
                <a:lnTo>
                  <a:pt x="371" y="1192"/>
                </a:lnTo>
                <a:lnTo>
                  <a:pt x="376" y="1188"/>
                </a:lnTo>
                <a:lnTo>
                  <a:pt x="379" y="1186"/>
                </a:lnTo>
                <a:lnTo>
                  <a:pt x="379" y="1182"/>
                </a:lnTo>
                <a:lnTo>
                  <a:pt x="379" y="1182"/>
                </a:lnTo>
                <a:lnTo>
                  <a:pt x="379" y="1176"/>
                </a:lnTo>
                <a:lnTo>
                  <a:pt x="377" y="1170"/>
                </a:lnTo>
                <a:lnTo>
                  <a:pt x="374" y="1161"/>
                </a:lnTo>
                <a:lnTo>
                  <a:pt x="371" y="1149"/>
                </a:lnTo>
                <a:lnTo>
                  <a:pt x="370" y="1143"/>
                </a:lnTo>
                <a:lnTo>
                  <a:pt x="370" y="1137"/>
                </a:lnTo>
                <a:lnTo>
                  <a:pt x="370" y="1137"/>
                </a:lnTo>
                <a:lnTo>
                  <a:pt x="376" y="1108"/>
                </a:lnTo>
                <a:lnTo>
                  <a:pt x="386" y="1061"/>
                </a:lnTo>
                <a:lnTo>
                  <a:pt x="399" y="999"/>
                </a:lnTo>
                <a:lnTo>
                  <a:pt x="393" y="993"/>
                </a:lnTo>
                <a:lnTo>
                  <a:pt x="393" y="993"/>
                </a:lnTo>
                <a:lnTo>
                  <a:pt x="395" y="892"/>
                </a:lnTo>
                <a:lnTo>
                  <a:pt x="395" y="892"/>
                </a:lnTo>
                <a:lnTo>
                  <a:pt x="398" y="855"/>
                </a:lnTo>
                <a:lnTo>
                  <a:pt x="399" y="828"/>
                </a:lnTo>
                <a:lnTo>
                  <a:pt x="451" y="817"/>
                </a:lnTo>
                <a:lnTo>
                  <a:pt x="446" y="672"/>
                </a:lnTo>
                <a:lnTo>
                  <a:pt x="446" y="672"/>
                </a:lnTo>
                <a:lnTo>
                  <a:pt x="451" y="680"/>
                </a:lnTo>
                <a:lnTo>
                  <a:pt x="463" y="699"/>
                </a:lnTo>
                <a:lnTo>
                  <a:pt x="469" y="708"/>
                </a:lnTo>
                <a:lnTo>
                  <a:pt x="476" y="716"/>
                </a:lnTo>
                <a:lnTo>
                  <a:pt x="479" y="718"/>
                </a:lnTo>
                <a:lnTo>
                  <a:pt x="483" y="720"/>
                </a:lnTo>
                <a:lnTo>
                  <a:pt x="485" y="720"/>
                </a:lnTo>
                <a:lnTo>
                  <a:pt x="488" y="719"/>
                </a:lnTo>
                <a:lnTo>
                  <a:pt x="488" y="719"/>
                </a:lnTo>
                <a:lnTo>
                  <a:pt x="492" y="714"/>
                </a:lnTo>
                <a:lnTo>
                  <a:pt x="496" y="710"/>
                </a:lnTo>
                <a:lnTo>
                  <a:pt x="499" y="703"/>
                </a:lnTo>
                <a:lnTo>
                  <a:pt x="501" y="695"/>
                </a:lnTo>
                <a:lnTo>
                  <a:pt x="504" y="680"/>
                </a:lnTo>
                <a:lnTo>
                  <a:pt x="504" y="668"/>
                </a:lnTo>
                <a:lnTo>
                  <a:pt x="504" y="668"/>
                </a:lnTo>
                <a:lnTo>
                  <a:pt x="504" y="661"/>
                </a:lnTo>
                <a:lnTo>
                  <a:pt x="503" y="654"/>
                </a:lnTo>
                <a:lnTo>
                  <a:pt x="497" y="636"/>
                </a:lnTo>
                <a:lnTo>
                  <a:pt x="491" y="618"/>
                </a:lnTo>
                <a:lnTo>
                  <a:pt x="484" y="602"/>
                </a:lnTo>
                <a:lnTo>
                  <a:pt x="484" y="602"/>
                </a:lnTo>
                <a:lnTo>
                  <a:pt x="476" y="588"/>
                </a:lnTo>
                <a:lnTo>
                  <a:pt x="466" y="575"/>
                </a:lnTo>
                <a:lnTo>
                  <a:pt x="459" y="565"/>
                </a:lnTo>
                <a:lnTo>
                  <a:pt x="454" y="560"/>
                </a:lnTo>
                <a:lnTo>
                  <a:pt x="454" y="560"/>
                </a:lnTo>
                <a:lnTo>
                  <a:pt x="452" y="562"/>
                </a:lnTo>
                <a:lnTo>
                  <a:pt x="446" y="564"/>
                </a:lnTo>
                <a:lnTo>
                  <a:pt x="439" y="569"/>
                </a:lnTo>
                <a:lnTo>
                  <a:pt x="431" y="504"/>
                </a:lnTo>
                <a:lnTo>
                  <a:pt x="431" y="504"/>
                </a:lnTo>
                <a:lnTo>
                  <a:pt x="435" y="504"/>
                </a:lnTo>
                <a:lnTo>
                  <a:pt x="441" y="504"/>
                </a:lnTo>
                <a:lnTo>
                  <a:pt x="448" y="502"/>
                </a:lnTo>
                <a:lnTo>
                  <a:pt x="456" y="501"/>
                </a:lnTo>
                <a:lnTo>
                  <a:pt x="463" y="496"/>
                </a:lnTo>
                <a:lnTo>
                  <a:pt x="466" y="494"/>
                </a:lnTo>
                <a:lnTo>
                  <a:pt x="470" y="491"/>
                </a:lnTo>
                <a:lnTo>
                  <a:pt x="472" y="487"/>
                </a:lnTo>
                <a:lnTo>
                  <a:pt x="473" y="482"/>
                </a:lnTo>
                <a:lnTo>
                  <a:pt x="473" y="482"/>
                </a:lnTo>
                <a:lnTo>
                  <a:pt x="476" y="472"/>
                </a:lnTo>
                <a:lnTo>
                  <a:pt x="477" y="457"/>
                </a:lnTo>
                <a:lnTo>
                  <a:pt x="477" y="425"/>
                </a:lnTo>
                <a:lnTo>
                  <a:pt x="477" y="392"/>
                </a:lnTo>
                <a:lnTo>
                  <a:pt x="477" y="377"/>
                </a:lnTo>
                <a:lnTo>
                  <a:pt x="478" y="363"/>
                </a:lnTo>
                <a:lnTo>
                  <a:pt x="478" y="363"/>
                </a:lnTo>
                <a:lnTo>
                  <a:pt x="478" y="350"/>
                </a:lnTo>
                <a:lnTo>
                  <a:pt x="478" y="338"/>
                </a:lnTo>
                <a:lnTo>
                  <a:pt x="477" y="326"/>
                </a:lnTo>
                <a:lnTo>
                  <a:pt x="476" y="316"/>
                </a:lnTo>
                <a:lnTo>
                  <a:pt x="471" y="300"/>
                </a:lnTo>
                <a:lnTo>
                  <a:pt x="469" y="295"/>
                </a:lnTo>
                <a:lnTo>
                  <a:pt x="467" y="293"/>
                </a:lnTo>
                <a:lnTo>
                  <a:pt x="467" y="293"/>
                </a:lnTo>
                <a:lnTo>
                  <a:pt x="466" y="292"/>
                </a:lnTo>
                <a:lnTo>
                  <a:pt x="466" y="290"/>
                </a:lnTo>
                <a:lnTo>
                  <a:pt x="466" y="288"/>
                </a:lnTo>
                <a:lnTo>
                  <a:pt x="470" y="284"/>
                </a:lnTo>
                <a:lnTo>
                  <a:pt x="509" y="260"/>
                </a:lnTo>
                <a:lnTo>
                  <a:pt x="509" y="260"/>
                </a:lnTo>
                <a:lnTo>
                  <a:pt x="497" y="224"/>
                </a:lnTo>
                <a:lnTo>
                  <a:pt x="488" y="196"/>
                </a:lnTo>
                <a:lnTo>
                  <a:pt x="479" y="173"/>
                </a:lnTo>
                <a:lnTo>
                  <a:pt x="479" y="173"/>
                </a:lnTo>
                <a:lnTo>
                  <a:pt x="472" y="153"/>
                </a:lnTo>
                <a:lnTo>
                  <a:pt x="464" y="128"/>
                </a:lnTo>
                <a:lnTo>
                  <a:pt x="454" y="97"/>
                </a:lnTo>
                <a:lnTo>
                  <a:pt x="454" y="97"/>
                </a:lnTo>
                <a:lnTo>
                  <a:pt x="425" y="82"/>
                </a:lnTo>
                <a:lnTo>
                  <a:pt x="395" y="67"/>
                </a:lnTo>
                <a:lnTo>
                  <a:pt x="362" y="48"/>
                </a:lnTo>
                <a:lnTo>
                  <a:pt x="362" y="48"/>
                </a:lnTo>
                <a:lnTo>
                  <a:pt x="304" y="16"/>
                </a:lnTo>
                <a:lnTo>
                  <a:pt x="276" y="0"/>
                </a:lnTo>
                <a:lnTo>
                  <a:pt x="276" y="0"/>
                </a:lnTo>
                <a:lnTo>
                  <a:pt x="265" y="3"/>
                </a:lnTo>
                <a:lnTo>
                  <a:pt x="238" y="7"/>
                </a:lnTo>
                <a:lnTo>
                  <a:pt x="203" y="13"/>
                </a:lnTo>
                <a:lnTo>
                  <a:pt x="167" y="19"/>
                </a:lnTo>
                <a:lnTo>
                  <a:pt x="167" y="19"/>
                </a:lnTo>
                <a:lnTo>
                  <a:pt x="132" y="23"/>
                </a:lnTo>
                <a:lnTo>
                  <a:pt x="101" y="25"/>
                </a:lnTo>
                <a:lnTo>
                  <a:pt x="72" y="25"/>
                </a:lnTo>
                <a:lnTo>
                  <a:pt x="72" y="25"/>
                </a:lnTo>
                <a:lnTo>
                  <a:pt x="61" y="58"/>
                </a:lnTo>
                <a:lnTo>
                  <a:pt x="51" y="87"/>
                </a:lnTo>
                <a:lnTo>
                  <a:pt x="41" y="112"/>
                </a:lnTo>
                <a:lnTo>
                  <a:pt x="41" y="112"/>
                </a:lnTo>
                <a:lnTo>
                  <a:pt x="0" y="200"/>
                </a:lnTo>
                <a:lnTo>
                  <a:pt x="41" y="309"/>
                </a:lnTo>
                <a:lnTo>
                  <a:pt x="136" y="373"/>
                </a:lnTo>
                <a:lnTo>
                  <a:pt x="136" y="373"/>
                </a:lnTo>
                <a:lnTo>
                  <a:pt x="130" y="385"/>
                </a:lnTo>
                <a:lnTo>
                  <a:pt x="125" y="398"/>
                </a:lnTo>
                <a:lnTo>
                  <a:pt x="119" y="414"/>
                </a:lnTo>
                <a:lnTo>
                  <a:pt x="116" y="429"/>
                </a:lnTo>
                <a:lnTo>
                  <a:pt x="112" y="444"/>
                </a:lnTo>
                <a:lnTo>
                  <a:pt x="112" y="451"/>
                </a:lnTo>
                <a:lnTo>
                  <a:pt x="113" y="457"/>
                </a:lnTo>
                <a:lnTo>
                  <a:pt x="115" y="462"/>
                </a:lnTo>
                <a:lnTo>
                  <a:pt x="117" y="466"/>
                </a:lnTo>
                <a:lnTo>
                  <a:pt x="117" y="466"/>
                </a:lnTo>
                <a:lnTo>
                  <a:pt x="124" y="472"/>
                </a:lnTo>
                <a:lnTo>
                  <a:pt x="130" y="476"/>
                </a:lnTo>
                <a:lnTo>
                  <a:pt x="137" y="480"/>
                </a:lnTo>
                <a:lnTo>
                  <a:pt x="143" y="482"/>
                </a:lnTo>
                <a:lnTo>
                  <a:pt x="150" y="483"/>
                </a:lnTo>
                <a:lnTo>
                  <a:pt x="157" y="483"/>
                </a:lnTo>
                <a:lnTo>
                  <a:pt x="173" y="482"/>
                </a:lnTo>
                <a:lnTo>
                  <a:pt x="173" y="482"/>
                </a:lnTo>
                <a:lnTo>
                  <a:pt x="187" y="479"/>
                </a:lnTo>
                <a:lnTo>
                  <a:pt x="199" y="475"/>
                </a:lnTo>
                <a:lnTo>
                  <a:pt x="208" y="470"/>
                </a:lnTo>
                <a:lnTo>
                  <a:pt x="208" y="470"/>
                </a:lnTo>
                <a:lnTo>
                  <a:pt x="208" y="478"/>
                </a:lnTo>
                <a:lnTo>
                  <a:pt x="208" y="495"/>
                </a:lnTo>
                <a:lnTo>
                  <a:pt x="207" y="518"/>
                </a:lnTo>
                <a:lnTo>
                  <a:pt x="205" y="530"/>
                </a:lnTo>
                <a:lnTo>
                  <a:pt x="201" y="540"/>
                </a:lnTo>
                <a:lnTo>
                  <a:pt x="201" y="540"/>
                </a:lnTo>
                <a:lnTo>
                  <a:pt x="197" y="550"/>
                </a:lnTo>
                <a:lnTo>
                  <a:pt x="191" y="560"/>
                </a:lnTo>
                <a:lnTo>
                  <a:pt x="181" y="579"/>
                </a:lnTo>
                <a:lnTo>
                  <a:pt x="176" y="588"/>
                </a:lnTo>
                <a:lnTo>
                  <a:pt x="173" y="595"/>
                </a:lnTo>
                <a:lnTo>
                  <a:pt x="171" y="602"/>
                </a:lnTo>
                <a:lnTo>
                  <a:pt x="171" y="604"/>
                </a:lnTo>
                <a:lnTo>
                  <a:pt x="173" y="605"/>
                </a:lnTo>
                <a:lnTo>
                  <a:pt x="173" y="605"/>
                </a:lnTo>
                <a:lnTo>
                  <a:pt x="177" y="609"/>
                </a:lnTo>
                <a:lnTo>
                  <a:pt x="184" y="613"/>
                </a:lnTo>
                <a:lnTo>
                  <a:pt x="201" y="618"/>
                </a:lnTo>
                <a:lnTo>
                  <a:pt x="225" y="624"/>
                </a:lnTo>
                <a:lnTo>
                  <a:pt x="225" y="624"/>
                </a:lnTo>
                <a:lnTo>
                  <a:pt x="218" y="698"/>
                </a:lnTo>
                <a:lnTo>
                  <a:pt x="213" y="757"/>
                </a:lnTo>
                <a:lnTo>
                  <a:pt x="209" y="800"/>
                </a:lnTo>
                <a:lnTo>
                  <a:pt x="209" y="800"/>
                </a:lnTo>
                <a:lnTo>
                  <a:pt x="209" y="841"/>
                </a:lnTo>
                <a:lnTo>
                  <a:pt x="209" y="855"/>
                </a:lnTo>
                <a:lnTo>
                  <a:pt x="225" y="859"/>
                </a:lnTo>
                <a:lnTo>
                  <a:pt x="225" y="859"/>
                </a:lnTo>
                <a:lnTo>
                  <a:pt x="226" y="881"/>
                </a:lnTo>
                <a:lnTo>
                  <a:pt x="228" y="903"/>
                </a:lnTo>
                <a:lnTo>
                  <a:pt x="231" y="920"/>
                </a:lnTo>
                <a:lnTo>
                  <a:pt x="231" y="920"/>
                </a:lnTo>
                <a:lnTo>
                  <a:pt x="233" y="931"/>
                </a:lnTo>
                <a:lnTo>
                  <a:pt x="238" y="943"/>
                </a:lnTo>
                <a:lnTo>
                  <a:pt x="252" y="971"/>
                </a:lnTo>
                <a:lnTo>
                  <a:pt x="268" y="999"/>
                </a:lnTo>
                <a:lnTo>
                  <a:pt x="276" y="1008"/>
                </a:lnTo>
                <a:lnTo>
                  <a:pt x="281" y="1015"/>
                </a:lnTo>
                <a:lnTo>
                  <a:pt x="281" y="1015"/>
                </a:lnTo>
                <a:lnTo>
                  <a:pt x="292" y="1026"/>
                </a:lnTo>
                <a:lnTo>
                  <a:pt x="299" y="1035"/>
                </a:lnTo>
                <a:lnTo>
                  <a:pt x="306" y="1045"/>
                </a:lnTo>
                <a:lnTo>
                  <a:pt x="306" y="1045"/>
                </a:lnTo>
                <a:lnTo>
                  <a:pt x="302" y="1067"/>
                </a:lnTo>
                <a:lnTo>
                  <a:pt x="290" y="1109"/>
                </a:lnTo>
                <a:lnTo>
                  <a:pt x="290" y="1109"/>
                </a:lnTo>
                <a:lnTo>
                  <a:pt x="287" y="1117"/>
                </a:lnTo>
                <a:lnTo>
                  <a:pt x="284" y="1124"/>
                </a:lnTo>
                <a:lnTo>
                  <a:pt x="278" y="1136"/>
                </a:lnTo>
                <a:lnTo>
                  <a:pt x="277" y="1141"/>
                </a:lnTo>
                <a:lnTo>
                  <a:pt x="278" y="1145"/>
                </a:lnTo>
                <a:lnTo>
                  <a:pt x="280" y="1149"/>
                </a:lnTo>
                <a:lnTo>
                  <a:pt x="286" y="1154"/>
                </a:lnTo>
                <a:lnTo>
                  <a:pt x="286" y="1154"/>
                </a:lnTo>
                <a:close/>
                <a:moveTo>
                  <a:pt x="303" y="849"/>
                </a:moveTo>
                <a:lnTo>
                  <a:pt x="325" y="847"/>
                </a:lnTo>
                <a:lnTo>
                  <a:pt x="325" y="847"/>
                </a:lnTo>
                <a:lnTo>
                  <a:pt x="323" y="900"/>
                </a:lnTo>
                <a:lnTo>
                  <a:pt x="323" y="900"/>
                </a:lnTo>
                <a:lnTo>
                  <a:pt x="328" y="949"/>
                </a:lnTo>
                <a:lnTo>
                  <a:pt x="331" y="990"/>
                </a:lnTo>
                <a:lnTo>
                  <a:pt x="319" y="943"/>
                </a:lnTo>
                <a:lnTo>
                  <a:pt x="312" y="950"/>
                </a:lnTo>
                <a:lnTo>
                  <a:pt x="312" y="950"/>
                </a:lnTo>
                <a:lnTo>
                  <a:pt x="296" y="909"/>
                </a:lnTo>
                <a:lnTo>
                  <a:pt x="296" y="909"/>
                </a:lnTo>
                <a:lnTo>
                  <a:pt x="297" y="904"/>
                </a:lnTo>
                <a:lnTo>
                  <a:pt x="298" y="893"/>
                </a:lnTo>
                <a:lnTo>
                  <a:pt x="303" y="873"/>
                </a:lnTo>
                <a:lnTo>
                  <a:pt x="303" y="873"/>
                </a:lnTo>
                <a:lnTo>
                  <a:pt x="303" y="866"/>
                </a:lnTo>
                <a:lnTo>
                  <a:pt x="303" y="858"/>
                </a:lnTo>
                <a:lnTo>
                  <a:pt x="303" y="849"/>
                </a:lnTo>
                <a:lnTo>
                  <a:pt x="303" y="84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31">
            <a:extLst>
              <a:ext uri="{FF2B5EF4-FFF2-40B4-BE49-F238E27FC236}">
                <a16:creationId xmlns:a16="http://schemas.microsoft.com/office/drawing/2014/main" id="{95A4AC25-C9E8-47BF-A76E-840108331007}"/>
              </a:ext>
            </a:extLst>
          </p:cNvPr>
          <p:cNvSpPr>
            <a:spLocks noEditPoints="1"/>
          </p:cNvSpPr>
          <p:nvPr/>
        </p:nvSpPr>
        <p:spPr bwMode="auto">
          <a:xfrm>
            <a:off x="4547955" y="761642"/>
            <a:ext cx="720080" cy="1690974"/>
          </a:xfrm>
          <a:custGeom>
            <a:avLst/>
            <a:gdLst>
              <a:gd name="T0" fmla="*/ 260 w 534"/>
              <a:gd name="T1" fmla="*/ 207 h 1254"/>
              <a:gd name="T2" fmla="*/ 252 w 534"/>
              <a:gd name="T3" fmla="*/ 270 h 1254"/>
              <a:gd name="T4" fmla="*/ 201 w 534"/>
              <a:gd name="T5" fmla="*/ 289 h 1254"/>
              <a:gd name="T6" fmla="*/ 181 w 534"/>
              <a:gd name="T7" fmla="*/ 312 h 1254"/>
              <a:gd name="T8" fmla="*/ 167 w 534"/>
              <a:gd name="T9" fmla="*/ 395 h 1254"/>
              <a:gd name="T10" fmla="*/ 119 w 534"/>
              <a:gd name="T11" fmla="*/ 498 h 1254"/>
              <a:gd name="T12" fmla="*/ 101 w 534"/>
              <a:gd name="T13" fmla="*/ 612 h 1254"/>
              <a:gd name="T14" fmla="*/ 103 w 534"/>
              <a:gd name="T15" fmla="*/ 636 h 1254"/>
              <a:gd name="T16" fmla="*/ 146 w 534"/>
              <a:gd name="T17" fmla="*/ 662 h 1254"/>
              <a:gd name="T18" fmla="*/ 195 w 534"/>
              <a:gd name="T19" fmla="*/ 663 h 1254"/>
              <a:gd name="T20" fmla="*/ 202 w 534"/>
              <a:gd name="T21" fmla="*/ 708 h 1254"/>
              <a:gd name="T22" fmla="*/ 215 w 534"/>
              <a:gd name="T23" fmla="*/ 794 h 1254"/>
              <a:gd name="T24" fmla="*/ 231 w 534"/>
              <a:gd name="T25" fmla="*/ 848 h 1254"/>
              <a:gd name="T26" fmla="*/ 252 w 534"/>
              <a:gd name="T27" fmla="*/ 975 h 1254"/>
              <a:gd name="T28" fmla="*/ 278 w 534"/>
              <a:gd name="T29" fmla="*/ 1109 h 1254"/>
              <a:gd name="T30" fmla="*/ 291 w 534"/>
              <a:gd name="T31" fmla="*/ 1134 h 1254"/>
              <a:gd name="T32" fmla="*/ 295 w 534"/>
              <a:gd name="T33" fmla="*/ 1190 h 1254"/>
              <a:gd name="T34" fmla="*/ 304 w 534"/>
              <a:gd name="T35" fmla="*/ 1209 h 1254"/>
              <a:gd name="T36" fmla="*/ 339 w 534"/>
              <a:gd name="T37" fmla="*/ 1215 h 1254"/>
              <a:gd name="T38" fmla="*/ 353 w 534"/>
              <a:gd name="T39" fmla="*/ 1185 h 1254"/>
              <a:gd name="T40" fmla="*/ 361 w 534"/>
              <a:gd name="T41" fmla="*/ 1248 h 1254"/>
              <a:gd name="T42" fmla="*/ 411 w 534"/>
              <a:gd name="T43" fmla="*/ 1251 h 1254"/>
              <a:gd name="T44" fmla="*/ 419 w 534"/>
              <a:gd name="T45" fmla="*/ 1232 h 1254"/>
              <a:gd name="T46" fmla="*/ 404 w 534"/>
              <a:gd name="T47" fmla="*/ 1196 h 1254"/>
              <a:gd name="T48" fmla="*/ 410 w 534"/>
              <a:gd name="T49" fmla="*/ 1166 h 1254"/>
              <a:gd name="T50" fmla="*/ 400 w 534"/>
              <a:gd name="T51" fmla="*/ 1141 h 1254"/>
              <a:gd name="T52" fmla="*/ 421 w 534"/>
              <a:gd name="T53" fmla="*/ 970 h 1254"/>
              <a:gd name="T54" fmla="*/ 431 w 534"/>
              <a:gd name="T55" fmla="*/ 928 h 1254"/>
              <a:gd name="T56" fmla="*/ 423 w 534"/>
              <a:gd name="T57" fmla="*/ 845 h 1254"/>
              <a:gd name="T58" fmla="*/ 450 w 534"/>
              <a:gd name="T59" fmla="*/ 782 h 1254"/>
              <a:gd name="T60" fmla="*/ 472 w 534"/>
              <a:gd name="T61" fmla="*/ 638 h 1254"/>
              <a:gd name="T62" fmla="*/ 472 w 534"/>
              <a:gd name="T63" fmla="*/ 615 h 1254"/>
              <a:gd name="T64" fmla="*/ 464 w 534"/>
              <a:gd name="T65" fmla="*/ 582 h 1254"/>
              <a:gd name="T66" fmla="*/ 442 w 534"/>
              <a:gd name="T67" fmla="*/ 527 h 1254"/>
              <a:gd name="T68" fmla="*/ 476 w 534"/>
              <a:gd name="T69" fmla="*/ 529 h 1254"/>
              <a:gd name="T70" fmla="*/ 489 w 534"/>
              <a:gd name="T71" fmla="*/ 499 h 1254"/>
              <a:gd name="T72" fmla="*/ 465 w 534"/>
              <a:gd name="T73" fmla="*/ 401 h 1254"/>
              <a:gd name="T74" fmla="*/ 400 w 534"/>
              <a:gd name="T75" fmla="*/ 298 h 1254"/>
              <a:gd name="T76" fmla="*/ 381 w 534"/>
              <a:gd name="T77" fmla="*/ 263 h 1254"/>
              <a:gd name="T78" fmla="*/ 406 w 534"/>
              <a:gd name="T79" fmla="*/ 259 h 1254"/>
              <a:gd name="T80" fmla="*/ 406 w 534"/>
              <a:gd name="T81" fmla="*/ 242 h 1254"/>
              <a:gd name="T82" fmla="*/ 407 w 534"/>
              <a:gd name="T83" fmla="*/ 218 h 1254"/>
              <a:gd name="T84" fmla="*/ 425 w 534"/>
              <a:gd name="T85" fmla="*/ 193 h 1254"/>
              <a:gd name="T86" fmla="*/ 417 w 534"/>
              <a:gd name="T87" fmla="*/ 175 h 1254"/>
              <a:gd name="T88" fmla="*/ 423 w 534"/>
              <a:gd name="T89" fmla="*/ 141 h 1254"/>
              <a:gd name="T90" fmla="*/ 445 w 534"/>
              <a:gd name="T91" fmla="*/ 109 h 1254"/>
              <a:gd name="T92" fmla="*/ 501 w 534"/>
              <a:gd name="T93" fmla="*/ 97 h 1254"/>
              <a:gd name="T94" fmla="*/ 527 w 534"/>
              <a:gd name="T95" fmla="*/ 79 h 1254"/>
              <a:gd name="T96" fmla="*/ 453 w 534"/>
              <a:gd name="T97" fmla="*/ 30 h 1254"/>
              <a:gd name="T98" fmla="*/ 334 w 534"/>
              <a:gd name="T99" fmla="*/ 0 h 1254"/>
              <a:gd name="T100" fmla="*/ 163 w 534"/>
              <a:gd name="T101" fmla="*/ 40 h 1254"/>
              <a:gd name="T102" fmla="*/ 85 w 534"/>
              <a:gd name="T103" fmla="*/ 98 h 1254"/>
              <a:gd name="T104" fmla="*/ 8 w 534"/>
              <a:gd name="T105" fmla="*/ 228 h 1254"/>
              <a:gd name="T106" fmla="*/ 74 w 534"/>
              <a:gd name="T107" fmla="*/ 218 h 1254"/>
              <a:gd name="T108" fmla="*/ 183 w 534"/>
              <a:gd name="T109" fmla="*/ 200 h 1254"/>
              <a:gd name="T110" fmla="*/ 224 w 534"/>
              <a:gd name="T111" fmla="*/ 173 h 1254"/>
              <a:gd name="T112" fmla="*/ 342 w 534"/>
              <a:gd name="T113" fmla="*/ 939 h 1254"/>
              <a:gd name="T114" fmla="*/ 350 w 534"/>
              <a:gd name="T115" fmla="*/ 1050 h 1254"/>
              <a:gd name="T116" fmla="*/ 355 w 534"/>
              <a:gd name="T117" fmla="*/ 1093 h 1254"/>
              <a:gd name="T118" fmla="*/ 347 w 534"/>
              <a:gd name="T119" fmla="*/ 1108 h 1254"/>
              <a:gd name="T120" fmla="*/ 336 w 534"/>
              <a:gd name="T121" fmla="*/ 1105 h 1254"/>
              <a:gd name="T122" fmla="*/ 328 w 534"/>
              <a:gd name="T123" fmla="*/ 1025 h 1254"/>
              <a:gd name="T124" fmla="*/ 324 w 534"/>
              <a:gd name="T125" fmla="*/ 941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34" h="1254">
                <a:moveTo>
                  <a:pt x="264" y="162"/>
                </a:moveTo>
                <a:lnTo>
                  <a:pt x="264" y="162"/>
                </a:lnTo>
                <a:lnTo>
                  <a:pt x="264" y="173"/>
                </a:lnTo>
                <a:lnTo>
                  <a:pt x="262" y="195"/>
                </a:lnTo>
                <a:lnTo>
                  <a:pt x="262" y="195"/>
                </a:lnTo>
                <a:lnTo>
                  <a:pt x="260" y="207"/>
                </a:lnTo>
                <a:lnTo>
                  <a:pt x="258" y="215"/>
                </a:lnTo>
                <a:lnTo>
                  <a:pt x="253" y="231"/>
                </a:lnTo>
                <a:lnTo>
                  <a:pt x="253" y="231"/>
                </a:lnTo>
                <a:lnTo>
                  <a:pt x="252" y="241"/>
                </a:lnTo>
                <a:lnTo>
                  <a:pt x="252" y="254"/>
                </a:lnTo>
                <a:lnTo>
                  <a:pt x="252" y="270"/>
                </a:lnTo>
                <a:lnTo>
                  <a:pt x="252" y="270"/>
                </a:lnTo>
                <a:lnTo>
                  <a:pt x="238" y="277"/>
                </a:lnTo>
                <a:lnTo>
                  <a:pt x="225" y="283"/>
                </a:lnTo>
                <a:lnTo>
                  <a:pt x="214" y="286"/>
                </a:lnTo>
                <a:lnTo>
                  <a:pt x="214" y="286"/>
                </a:lnTo>
                <a:lnTo>
                  <a:pt x="201" y="289"/>
                </a:lnTo>
                <a:lnTo>
                  <a:pt x="195" y="291"/>
                </a:lnTo>
                <a:lnTo>
                  <a:pt x="191" y="295"/>
                </a:lnTo>
                <a:lnTo>
                  <a:pt x="191" y="295"/>
                </a:lnTo>
                <a:lnTo>
                  <a:pt x="187" y="297"/>
                </a:lnTo>
                <a:lnTo>
                  <a:pt x="185" y="300"/>
                </a:lnTo>
                <a:lnTo>
                  <a:pt x="181" y="312"/>
                </a:lnTo>
                <a:lnTo>
                  <a:pt x="179" y="323"/>
                </a:lnTo>
                <a:lnTo>
                  <a:pt x="178" y="331"/>
                </a:lnTo>
                <a:lnTo>
                  <a:pt x="178" y="331"/>
                </a:lnTo>
                <a:lnTo>
                  <a:pt x="173" y="362"/>
                </a:lnTo>
                <a:lnTo>
                  <a:pt x="167" y="395"/>
                </a:lnTo>
                <a:lnTo>
                  <a:pt x="167" y="395"/>
                </a:lnTo>
                <a:lnTo>
                  <a:pt x="159" y="490"/>
                </a:lnTo>
                <a:lnTo>
                  <a:pt x="159" y="490"/>
                </a:lnTo>
                <a:lnTo>
                  <a:pt x="141" y="491"/>
                </a:lnTo>
                <a:lnTo>
                  <a:pt x="128" y="494"/>
                </a:lnTo>
                <a:lnTo>
                  <a:pt x="123" y="496"/>
                </a:lnTo>
                <a:lnTo>
                  <a:pt x="119" y="498"/>
                </a:lnTo>
                <a:lnTo>
                  <a:pt x="119" y="498"/>
                </a:lnTo>
                <a:lnTo>
                  <a:pt x="118" y="504"/>
                </a:lnTo>
                <a:lnTo>
                  <a:pt x="116" y="517"/>
                </a:lnTo>
                <a:lnTo>
                  <a:pt x="110" y="555"/>
                </a:lnTo>
                <a:lnTo>
                  <a:pt x="103" y="595"/>
                </a:lnTo>
                <a:lnTo>
                  <a:pt x="101" y="612"/>
                </a:lnTo>
                <a:lnTo>
                  <a:pt x="97" y="621"/>
                </a:lnTo>
                <a:lnTo>
                  <a:pt x="97" y="621"/>
                </a:lnTo>
                <a:lnTo>
                  <a:pt x="96" y="626"/>
                </a:lnTo>
                <a:lnTo>
                  <a:pt x="96" y="630"/>
                </a:lnTo>
                <a:lnTo>
                  <a:pt x="99" y="633"/>
                </a:lnTo>
                <a:lnTo>
                  <a:pt x="103" y="636"/>
                </a:lnTo>
                <a:lnTo>
                  <a:pt x="116" y="642"/>
                </a:lnTo>
                <a:lnTo>
                  <a:pt x="124" y="646"/>
                </a:lnTo>
                <a:lnTo>
                  <a:pt x="135" y="655"/>
                </a:lnTo>
                <a:lnTo>
                  <a:pt x="135" y="655"/>
                </a:lnTo>
                <a:lnTo>
                  <a:pt x="140" y="658"/>
                </a:lnTo>
                <a:lnTo>
                  <a:pt x="146" y="662"/>
                </a:lnTo>
                <a:lnTo>
                  <a:pt x="150" y="664"/>
                </a:lnTo>
                <a:lnTo>
                  <a:pt x="156" y="665"/>
                </a:lnTo>
                <a:lnTo>
                  <a:pt x="168" y="666"/>
                </a:lnTo>
                <a:lnTo>
                  <a:pt x="179" y="666"/>
                </a:lnTo>
                <a:lnTo>
                  <a:pt x="188" y="665"/>
                </a:lnTo>
                <a:lnTo>
                  <a:pt x="195" y="663"/>
                </a:lnTo>
                <a:lnTo>
                  <a:pt x="202" y="660"/>
                </a:lnTo>
                <a:lnTo>
                  <a:pt x="202" y="660"/>
                </a:lnTo>
                <a:lnTo>
                  <a:pt x="202" y="669"/>
                </a:lnTo>
                <a:lnTo>
                  <a:pt x="202" y="697"/>
                </a:lnTo>
                <a:lnTo>
                  <a:pt x="202" y="697"/>
                </a:lnTo>
                <a:lnTo>
                  <a:pt x="202" y="708"/>
                </a:lnTo>
                <a:lnTo>
                  <a:pt x="205" y="719"/>
                </a:lnTo>
                <a:lnTo>
                  <a:pt x="208" y="742"/>
                </a:lnTo>
                <a:lnTo>
                  <a:pt x="212" y="766"/>
                </a:lnTo>
                <a:lnTo>
                  <a:pt x="214" y="786"/>
                </a:lnTo>
                <a:lnTo>
                  <a:pt x="214" y="786"/>
                </a:lnTo>
                <a:lnTo>
                  <a:pt x="215" y="794"/>
                </a:lnTo>
                <a:lnTo>
                  <a:pt x="218" y="803"/>
                </a:lnTo>
                <a:lnTo>
                  <a:pt x="223" y="817"/>
                </a:lnTo>
                <a:lnTo>
                  <a:pt x="227" y="831"/>
                </a:lnTo>
                <a:lnTo>
                  <a:pt x="230" y="839"/>
                </a:lnTo>
                <a:lnTo>
                  <a:pt x="231" y="848"/>
                </a:lnTo>
                <a:lnTo>
                  <a:pt x="231" y="848"/>
                </a:lnTo>
                <a:lnTo>
                  <a:pt x="232" y="877"/>
                </a:lnTo>
                <a:lnTo>
                  <a:pt x="233" y="920"/>
                </a:lnTo>
                <a:lnTo>
                  <a:pt x="233" y="973"/>
                </a:lnTo>
                <a:lnTo>
                  <a:pt x="233" y="973"/>
                </a:lnTo>
                <a:lnTo>
                  <a:pt x="252" y="975"/>
                </a:lnTo>
                <a:lnTo>
                  <a:pt x="252" y="975"/>
                </a:lnTo>
                <a:lnTo>
                  <a:pt x="256" y="984"/>
                </a:lnTo>
                <a:lnTo>
                  <a:pt x="260" y="996"/>
                </a:lnTo>
                <a:lnTo>
                  <a:pt x="260" y="996"/>
                </a:lnTo>
                <a:lnTo>
                  <a:pt x="264" y="1016"/>
                </a:lnTo>
                <a:lnTo>
                  <a:pt x="270" y="1055"/>
                </a:lnTo>
                <a:lnTo>
                  <a:pt x="278" y="1109"/>
                </a:lnTo>
                <a:lnTo>
                  <a:pt x="289" y="1113"/>
                </a:lnTo>
                <a:lnTo>
                  <a:pt x="289" y="1113"/>
                </a:lnTo>
                <a:lnTo>
                  <a:pt x="289" y="1119"/>
                </a:lnTo>
                <a:lnTo>
                  <a:pt x="289" y="1128"/>
                </a:lnTo>
                <a:lnTo>
                  <a:pt x="289" y="1128"/>
                </a:lnTo>
                <a:lnTo>
                  <a:pt x="291" y="1134"/>
                </a:lnTo>
                <a:lnTo>
                  <a:pt x="295" y="1140"/>
                </a:lnTo>
                <a:lnTo>
                  <a:pt x="295" y="1140"/>
                </a:lnTo>
                <a:lnTo>
                  <a:pt x="296" y="1148"/>
                </a:lnTo>
                <a:lnTo>
                  <a:pt x="297" y="1164"/>
                </a:lnTo>
                <a:lnTo>
                  <a:pt x="296" y="1179"/>
                </a:lnTo>
                <a:lnTo>
                  <a:pt x="295" y="1190"/>
                </a:lnTo>
                <a:lnTo>
                  <a:pt x="295" y="1190"/>
                </a:lnTo>
                <a:lnTo>
                  <a:pt x="295" y="1195"/>
                </a:lnTo>
                <a:lnTo>
                  <a:pt x="296" y="1198"/>
                </a:lnTo>
                <a:lnTo>
                  <a:pt x="301" y="1206"/>
                </a:lnTo>
                <a:lnTo>
                  <a:pt x="301" y="1206"/>
                </a:lnTo>
                <a:lnTo>
                  <a:pt x="304" y="1209"/>
                </a:lnTo>
                <a:lnTo>
                  <a:pt x="308" y="1211"/>
                </a:lnTo>
                <a:lnTo>
                  <a:pt x="317" y="1215"/>
                </a:lnTo>
                <a:lnTo>
                  <a:pt x="323" y="1216"/>
                </a:lnTo>
                <a:lnTo>
                  <a:pt x="329" y="1217"/>
                </a:lnTo>
                <a:lnTo>
                  <a:pt x="334" y="1216"/>
                </a:lnTo>
                <a:lnTo>
                  <a:pt x="339" y="1215"/>
                </a:lnTo>
                <a:lnTo>
                  <a:pt x="339" y="1215"/>
                </a:lnTo>
                <a:lnTo>
                  <a:pt x="342" y="1211"/>
                </a:lnTo>
                <a:lnTo>
                  <a:pt x="344" y="1206"/>
                </a:lnTo>
                <a:lnTo>
                  <a:pt x="349" y="1197"/>
                </a:lnTo>
                <a:lnTo>
                  <a:pt x="353" y="1185"/>
                </a:lnTo>
                <a:lnTo>
                  <a:pt x="353" y="1185"/>
                </a:lnTo>
                <a:lnTo>
                  <a:pt x="353" y="1214"/>
                </a:lnTo>
                <a:lnTo>
                  <a:pt x="354" y="1235"/>
                </a:lnTo>
                <a:lnTo>
                  <a:pt x="355" y="1245"/>
                </a:lnTo>
                <a:lnTo>
                  <a:pt x="355" y="1245"/>
                </a:lnTo>
                <a:lnTo>
                  <a:pt x="356" y="1247"/>
                </a:lnTo>
                <a:lnTo>
                  <a:pt x="361" y="1248"/>
                </a:lnTo>
                <a:lnTo>
                  <a:pt x="376" y="1251"/>
                </a:lnTo>
                <a:lnTo>
                  <a:pt x="392" y="1254"/>
                </a:lnTo>
                <a:lnTo>
                  <a:pt x="399" y="1254"/>
                </a:lnTo>
                <a:lnTo>
                  <a:pt x="404" y="1254"/>
                </a:lnTo>
                <a:lnTo>
                  <a:pt x="404" y="1254"/>
                </a:lnTo>
                <a:lnTo>
                  <a:pt x="411" y="1251"/>
                </a:lnTo>
                <a:lnTo>
                  <a:pt x="414" y="1250"/>
                </a:lnTo>
                <a:lnTo>
                  <a:pt x="416" y="1249"/>
                </a:lnTo>
                <a:lnTo>
                  <a:pt x="418" y="1247"/>
                </a:lnTo>
                <a:lnTo>
                  <a:pt x="419" y="1243"/>
                </a:lnTo>
                <a:lnTo>
                  <a:pt x="419" y="1232"/>
                </a:lnTo>
                <a:lnTo>
                  <a:pt x="419" y="1232"/>
                </a:lnTo>
                <a:lnTo>
                  <a:pt x="417" y="1221"/>
                </a:lnTo>
                <a:lnTo>
                  <a:pt x="413" y="1214"/>
                </a:lnTo>
                <a:lnTo>
                  <a:pt x="410" y="1209"/>
                </a:lnTo>
                <a:lnTo>
                  <a:pt x="408" y="1206"/>
                </a:lnTo>
                <a:lnTo>
                  <a:pt x="408" y="1206"/>
                </a:lnTo>
                <a:lnTo>
                  <a:pt x="404" y="1196"/>
                </a:lnTo>
                <a:lnTo>
                  <a:pt x="401" y="1190"/>
                </a:lnTo>
                <a:lnTo>
                  <a:pt x="400" y="1185"/>
                </a:lnTo>
                <a:lnTo>
                  <a:pt x="400" y="1185"/>
                </a:lnTo>
                <a:lnTo>
                  <a:pt x="408" y="1169"/>
                </a:lnTo>
                <a:lnTo>
                  <a:pt x="408" y="1169"/>
                </a:lnTo>
                <a:lnTo>
                  <a:pt x="410" y="1166"/>
                </a:lnTo>
                <a:lnTo>
                  <a:pt x="410" y="1165"/>
                </a:lnTo>
                <a:lnTo>
                  <a:pt x="407" y="1160"/>
                </a:lnTo>
                <a:lnTo>
                  <a:pt x="402" y="1152"/>
                </a:lnTo>
                <a:lnTo>
                  <a:pt x="402" y="1152"/>
                </a:lnTo>
                <a:lnTo>
                  <a:pt x="400" y="1147"/>
                </a:lnTo>
                <a:lnTo>
                  <a:pt x="400" y="1141"/>
                </a:lnTo>
                <a:lnTo>
                  <a:pt x="400" y="1134"/>
                </a:lnTo>
                <a:lnTo>
                  <a:pt x="402" y="1126"/>
                </a:lnTo>
                <a:lnTo>
                  <a:pt x="402" y="1126"/>
                </a:lnTo>
                <a:lnTo>
                  <a:pt x="407" y="1093"/>
                </a:lnTo>
                <a:lnTo>
                  <a:pt x="414" y="1030"/>
                </a:lnTo>
                <a:lnTo>
                  <a:pt x="421" y="970"/>
                </a:lnTo>
                <a:lnTo>
                  <a:pt x="425" y="942"/>
                </a:lnTo>
                <a:lnTo>
                  <a:pt x="425" y="942"/>
                </a:lnTo>
                <a:lnTo>
                  <a:pt x="426" y="940"/>
                </a:lnTo>
                <a:lnTo>
                  <a:pt x="429" y="935"/>
                </a:lnTo>
                <a:lnTo>
                  <a:pt x="431" y="928"/>
                </a:lnTo>
                <a:lnTo>
                  <a:pt x="431" y="928"/>
                </a:lnTo>
                <a:lnTo>
                  <a:pt x="423" y="906"/>
                </a:lnTo>
                <a:lnTo>
                  <a:pt x="423" y="906"/>
                </a:lnTo>
                <a:lnTo>
                  <a:pt x="421" y="895"/>
                </a:lnTo>
                <a:lnTo>
                  <a:pt x="421" y="877"/>
                </a:lnTo>
                <a:lnTo>
                  <a:pt x="421" y="859"/>
                </a:lnTo>
                <a:lnTo>
                  <a:pt x="423" y="845"/>
                </a:lnTo>
                <a:lnTo>
                  <a:pt x="423" y="845"/>
                </a:lnTo>
                <a:lnTo>
                  <a:pt x="427" y="833"/>
                </a:lnTo>
                <a:lnTo>
                  <a:pt x="434" y="818"/>
                </a:lnTo>
                <a:lnTo>
                  <a:pt x="447" y="792"/>
                </a:lnTo>
                <a:lnTo>
                  <a:pt x="447" y="792"/>
                </a:lnTo>
                <a:lnTo>
                  <a:pt x="450" y="782"/>
                </a:lnTo>
                <a:lnTo>
                  <a:pt x="451" y="764"/>
                </a:lnTo>
                <a:lnTo>
                  <a:pt x="453" y="711"/>
                </a:lnTo>
                <a:lnTo>
                  <a:pt x="456" y="660"/>
                </a:lnTo>
                <a:lnTo>
                  <a:pt x="457" y="644"/>
                </a:lnTo>
                <a:lnTo>
                  <a:pt x="458" y="638"/>
                </a:lnTo>
                <a:lnTo>
                  <a:pt x="472" y="638"/>
                </a:lnTo>
                <a:lnTo>
                  <a:pt x="472" y="638"/>
                </a:lnTo>
                <a:lnTo>
                  <a:pt x="474" y="637"/>
                </a:lnTo>
                <a:lnTo>
                  <a:pt x="475" y="634"/>
                </a:lnTo>
                <a:lnTo>
                  <a:pt x="474" y="627"/>
                </a:lnTo>
                <a:lnTo>
                  <a:pt x="472" y="620"/>
                </a:lnTo>
                <a:lnTo>
                  <a:pt x="472" y="615"/>
                </a:lnTo>
                <a:lnTo>
                  <a:pt x="472" y="615"/>
                </a:lnTo>
                <a:lnTo>
                  <a:pt x="471" y="610"/>
                </a:lnTo>
                <a:lnTo>
                  <a:pt x="468" y="600"/>
                </a:lnTo>
                <a:lnTo>
                  <a:pt x="464" y="591"/>
                </a:lnTo>
                <a:lnTo>
                  <a:pt x="463" y="586"/>
                </a:lnTo>
                <a:lnTo>
                  <a:pt x="464" y="582"/>
                </a:lnTo>
                <a:lnTo>
                  <a:pt x="464" y="582"/>
                </a:lnTo>
                <a:lnTo>
                  <a:pt x="464" y="578"/>
                </a:lnTo>
                <a:lnTo>
                  <a:pt x="462" y="569"/>
                </a:lnTo>
                <a:lnTo>
                  <a:pt x="453" y="552"/>
                </a:lnTo>
                <a:lnTo>
                  <a:pt x="442" y="527"/>
                </a:lnTo>
                <a:lnTo>
                  <a:pt x="442" y="527"/>
                </a:lnTo>
                <a:lnTo>
                  <a:pt x="445" y="528"/>
                </a:lnTo>
                <a:lnTo>
                  <a:pt x="456" y="530"/>
                </a:lnTo>
                <a:lnTo>
                  <a:pt x="468" y="531"/>
                </a:lnTo>
                <a:lnTo>
                  <a:pt x="472" y="530"/>
                </a:lnTo>
                <a:lnTo>
                  <a:pt x="476" y="529"/>
                </a:lnTo>
                <a:lnTo>
                  <a:pt x="476" y="529"/>
                </a:lnTo>
                <a:lnTo>
                  <a:pt x="482" y="523"/>
                </a:lnTo>
                <a:lnTo>
                  <a:pt x="485" y="517"/>
                </a:lnTo>
                <a:lnTo>
                  <a:pt x="488" y="510"/>
                </a:lnTo>
                <a:lnTo>
                  <a:pt x="489" y="504"/>
                </a:lnTo>
                <a:lnTo>
                  <a:pt x="489" y="504"/>
                </a:lnTo>
                <a:lnTo>
                  <a:pt x="489" y="499"/>
                </a:lnTo>
                <a:lnTo>
                  <a:pt x="488" y="494"/>
                </a:lnTo>
                <a:lnTo>
                  <a:pt x="483" y="479"/>
                </a:lnTo>
                <a:lnTo>
                  <a:pt x="476" y="459"/>
                </a:lnTo>
                <a:lnTo>
                  <a:pt x="476" y="459"/>
                </a:lnTo>
                <a:lnTo>
                  <a:pt x="470" y="427"/>
                </a:lnTo>
                <a:lnTo>
                  <a:pt x="465" y="401"/>
                </a:lnTo>
                <a:lnTo>
                  <a:pt x="459" y="376"/>
                </a:lnTo>
                <a:lnTo>
                  <a:pt x="459" y="376"/>
                </a:lnTo>
                <a:lnTo>
                  <a:pt x="445" y="317"/>
                </a:lnTo>
                <a:lnTo>
                  <a:pt x="406" y="304"/>
                </a:lnTo>
                <a:lnTo>
                  <a:pt x="406" y="304"/>
                </a:lnTo>
                <a:lnTo>
                  <a:pt x="400" y="298"/>
                </a:lnTo>
                <a:lnTo>
                  <a:pt x="395" y="292"/>
                </a:lnTo>
                <a:lnTo>
                  <a:pt x="392" y="286"/>
                </a:lnTo>
                <a:lnTo>
                  <a:pt x="392" y="286"/>
                </a:lnTo>
                <a:lnTo>
                  <a:pt x="385" y="271"/>
                </a:lnTo>
                <a:lnTo>
                  <a:pt x="381" y="263"/>
                </a:lnTo>
                <a:lnTo>
                  <a:pt x="381" y="263"/>
                </a:lnTo>
                <a:lnTo>
                  <a:pt x="394" y="265"/>
                </a:lnTo>
                <a:lnTo>
                  <a:pt x="394" y="265"/>
                </a:lnTo>
                <a:lnTo>
                  <a:pt x="397" y="265"/>
                </a:lnTo>
                <a:lnTo>
                  <a:pt x="399" y="264"/>
                </a:lnTo>
                <a:lnTo>
                  <a:pt x="406" y="259"/>
                </a:lnTo>
                <a:lnTo>
                  <a:pt x="406" y="259"/>
                </a:lnTo>
                <a:lnTo>
                  <a:pt x="408" y="257"/>
                </a:lnTo>
                <a:lnTo>
                  <a:pt x="410" y="254"/>
                </a:lnTo>
                <a:lnTo>
                  <a:pt x="410" y="252"/>
                </a:lnTo>
                <a:lnTo>
                  <a:pt x="410" y="250"/>
                </a:lnTo>
                <a:lnTo>
                  <a:pt x="406" y="242"/>
                </a:lnTo>
                <a:lnTo>
                  <a:pt x="406" y="242"/>
                </a:lnTo>
                <a:lnTo>
                  <a:pt x="408" y="234"/>
                </a:lnTo>
                <a:lnTo>
                  <a:pt x="410" y="227"/>
                </a:lnTo>
                <a:lnTo>
                  <a:pt x="410" y="225"/>
                </a:lnTo>
                <a:lnTo>
                  <a:pt x="408" y="222"/>
                </a:lnTo>
                <a:lnTo>
                  <a:pt x="408" y="222"/>
                </a:lnTo>
                <a:lnTo>
                  <a:pt x="407" y="218"/>
                </a:lnTo>
                <a:lnTo>
                  <a:pt x="407" y="213"/>
                </a:lnTo>
                <a:lnTo>
                  <a:pt x="408" y="208"/>
                </a:lnTo>
                <a:lnTo>
                  <a:pt x="408" y="208"/>
                </a:lnTo>
                <a:lnTo>
                  <a:pt x="411" y="205"/>
                </a:lnTo>
                <a:lnTo>
                  <a:pt x="417" y="201"/>
                </a:lnTo>
                <a:lnTo>
                  <a:pt x="425" y="193"/>
                </a:lnTo>
                <a:lnTo>
                  <a:pt x="425" y="193"/>
                </a:lnTo>
                <a:lnTo>
                  <a:pt x="424" y="190"/>
                </a:lnTo>
                <a:lnTo>
                  <a:pt x="420" y="184"/>
                </a:lnTo>
                <a:lnTo>
                  <a:pt x="418" y="179"/>
                </a:lnTo>
                <a:lnTo>
                  <a:pt x="417" y="175"/>
                </a:lnTo>
                <a:lnTo>
                  <a:pt x="417" y="175"/>
                </a:lnTo>
                <a:lnTo>
                  <a:pt x="420" y="164"/>
                </a:lnTo>
                <a:lnTo>
                  <a:pt x="424" y="155"/>
                </a:lnTo>
                <a:lnTo>
                  <a:pt x="425" y="148"/>
                </a:lnTo>
                <a:lnTo>
                  <a:pt x="425" y="148"/>
                </a:lnTo>
                <a:lnTo>
                  <a:pt x="424" y="144"/>
                </a:lnTo>
                <a:lnTo>
                  <a:pt x="423" y="141"/>
                </a:lnTo>
                <a:lnTo>
                  <a:pt x="418" y="134"/>
                </a:lnTo>
                <a:lnTo>
                  <a:pt x="411" y="125"/>
                </a:lnTo>
                <a:lnTo>
                  <a:pt x="411" y="125"/>
                </a:lnTo>
                <a:lnTo>
                  <a:pt x="420" y="119"/>
                </a:lnTo>
                <a:lnTo>
                  <a:pt x="432" y="115"/>
                </a:lnTo>
                <a:lnTo>
                  <a:pt x="445" y="109"/>
                </a:lnTo>
                <a:lnTo>
                  <a:pt x="445" y="109"/>
                </a:lnTo>
                <a:lnTo>
                  <a:pt x="461" y="105"/>
                </a:lnTo>
                <a:lnTo>
                  <a:pt x="476" y="103"/>
                </a:lnTo>
                <a:lnTo>
                  <a:pt x="490" y="100"/>
                </a:lnTo>
                <a:lnTo>
                  <a:pt x="496" y="98"/>
                </a:lnTo>
                <a:lnTo>
                  <a:pt x="501" y="97"/>
                </a:lnTo>
                <a:lnTo>
                  <a:pt x="501" y="97"/>
                </a:lnTo>
                <a:lnTo>
                  <a:pt x="511" y="92"/>
                </a:lnTo>
                <a:lnTo>
                  <a:pt x="522" y="89"/>
                </a:lnTo>
                <a:lnTo>
                  <a:pt x="534" y="86"/>
                </a:lnTo>
                <a:lnTo>
                  <a:pt x="534" y="86"/>
                </a:lnTo>
                <a:lnTo>
                  <a:pt x="527" y="79"/>
                </a:lnTo>
                <a:lnTo>
                  <a:pt x="507" y="64"/>
                </a:lnTo>
                <a:lnTo>
                  <a:pt x="495" y="54"/>
                </a:lnTo>
                <a:lnTo>
                  <a:pt x="481" y="46"/>
                </a:lnTo>
                <a:lnTo>
                  <a:pt x="468" y="38"/>
                </a:lnTo>
                <a:lnTo>
                  <a:pt x="453" y="30"/>
                </a:lnTo>
                <a:lnTo>
                  <a:pt x="453" y="30"/>
                </a:lnTo>
                <a:lnTo>
                  <a:pt x="439" y="25"/>
                </a:lnTo>
                <a:lnTo>
                  <a:pt x="421" y="20"/>
                </a:lnTo>
                <a:lnTo>
                  <a:pt x="382" y="9"/>
                </a:lnTo>
                <a:lnTo>
                  <a:pt x="350" y="2"/>
                </a:lnTo>
                <a:lnTo>
                  <a:pt x="334" y="0"/>
                </a:lnTo>
                <a:lnTo>
                  <a:pt x="334" y="0"/>
                </a:lnTo>
                <a:lnTo>
                  <a:pt x="277" y="4"/>
                </a:lnTo>
                <a:lnTo>
                  <a:pt x="223" y="10"/>
                </a:lnTo>
                <a:lnTo>
                  <a:pt x="205" y="20"/>
                </a:lnTo>
                <a:lnTo>
                  <a:pt x="172" y="36"/>
                </a:lnTo>
                <a:lnTo>
                  <a:pt x="172" y="36"/>
                </a:lnTo>
                <a:lnTo>
                  <a:pt x="163" y="40"/>
                </a:lnTo>
                <a:lnTo>
                  <a:pt x="154" y="44"/>
                </a:lnTo>
                <a:lnTo>
                  <a:pt x="143" y="49"/>
                </a:lnTo>
                <a:lnTo>
                  <a:pt x="129" y="58"/>
                </a:lnTo>
                <a:lnTo>
                  <a:pt x="115" y="68"/>
                </a:lnTo>
                <a:lnTo>
                  <a:pt x="99" y="81"/>
                </a:lnTo>
                <a:lnTo>
                  <a:pt x="85" y="98"/>
                </a:lnTo>
                <a:lnTo>
                  <a:pt x="85" y="98"/>
                </a:lnTo>
                <a:lnTo>
                  <a:pt x="70" y="118"/>
                </a:lnTo>
                <a:lnTo>
                  <a:pt x="56" y="142"/>
                </a:lnTo>
                <a:lnTo>
                  <a:pt x="41" y="165"/>
                </a:lnTo>
                <a:lnTo>
                  <a:pt x="28" y="189"/>
                </a:lnTo>
                <a:lnTo>
                  <a:pt x="8" y="228"/>
                </a:lnTo>
                <a:lnTo>
                  <a:pt x="0" y="245"/>
                </a:lnTo>
                <a:lnTo>
                  <a:pt x="0" y="245"/>
                </a:lnTo>
                <a:lnTo>
                  <a:pt x="26" y="235"/>
                </a:lnTo>
                <a:lnTo>
                  <a:pt x="51" y="227"/>
                </a:lnTo>
                <a:lnTo>
                  <a:pt x="74" y="218"/>
                </a:lnTo>
                <a:lnTo>
                  <a:pt x="74" y="218"/>
                </a:lnTo>
                <a:lnTo>
                  <a:pt x="86" y="214"/>
                </a:lnTo>
                <a:lnTo>
                  <a:pt x="101" y="209"/>
                </a:lnTo>
                <a:lnTo>
                  <a:pt x="129" y="205"/>
                </a:lnTo>
                <a:lnTo>
                  <a:pt x="151" y="201"/>
                </a:lnTo>
                <a:lnTo>
                  <a:pt x="161" y="200"/>
                </a:lnTo>
                <a:lnTo>
                  <a:pt x="183" y="200"/>
                </a:lnTo>
                <a:lnTo>
                  <a:pt x="183" y="200"/>
                </a:lnTo>
                <a:lnTo>
                  <a:pt x="189" y="194"/>
                </a:lnTo>
                <a:lnTo>
                  <a:pt x="208" y="181"/>
                </a:lnTo>
                <a:lnTo>
                  <a:pt x="208" y="181"/>
                </a:lnTo>
                <a:lnTo>
                  <a:pt x="215" y="177"/>
                </a:lnTo>
                <a:lnTo>
                  <a:pt x="224" y="173"/>
                </a:lnTo>
                <a:lnTo>
                  <a:pt x="243" y="168"/>
                </a:lnTo>
                <a:lnTo>
                  <a:pt x="264" y="162"/>
                </a:lnTo>
                <a:lnTo>
                  <a:pt x="264" y="162"/>
                </a:lnTo>
                <a:close/>
                <a:moveTo>
                  <a:pt x="333" y="928"/>
                </a:moveTo>
                <a:lnTo>
                  <a:pt x="334" y="922"/>
                </a:lnTo>
                <a:lnTo>
                  <a:pt x="342" y="939"/>
                </a:lnTo>
                <a:lnTo>
                  <a:pt x="348" y="939"/>
                </a:lnTo>
                <a:lnTo>
                  <a:pt x="348" y="939"/>
                </a:lnTo>
                <a:lnTo>
                  <a:pt x="348" y="962"/>
                </a:lnTo>
                <a:lnTo>
                  <a:pt x="348" y="1006"/>
                </a:lnTo>
                <a:lnTo>
                  <a:pt x="348" y="1006"/>
                </a:lnTo>
                <a:lnTo>
                  <a:pt x="350" y="1050"/>
                </a:lnTo>
                <a:lnTo>
                  <a:pt x="352" y="1067"/>
                </a:lnTo>
                <a:lnTo>
                  <a:pt x="353" y="1076"/>
                </a:lnTo>
                <a:lnTo>
                  <a:pt x="353" y="1076"/>
                </a:lnTo>
                <a:lnTo>
                  <a:pt x="354" y="1083"/>
                </a:lnTo>
                <a:lnTo>
                  <a:pt x="355" y="1093"/>
                </a:lnTo>
                <a:lnTo>
                  <a:pt x="355" y="1093"/>
                </a:lnTo>
                <a:lnTo>
                  <a:pt x="354" y="1097"/>
                </a:lnTo>
                <a:lnTo>
                  <a:pt x="353" y="1101"/>
                </a:lnTo>
                <a:lnTo>
                  <a:pt x="348" y="1107"/>
                </a:lnTo>
                <a:lnTo>
                  <a:pt x="348" y="1107"/>
                </a:lnTo>
                <a:lnTo>
                  <a:pt x="348" y="1108"/>
                </a:lnTo>
                <a:lnTo>
                  <a:pt x="347" y="1108"/>
                </a:lnTo>
                <a:lnTo>
                  <a:pt x="346" y="1108"/>
                </a:lnTo>
                <a:lnTo>
                  <a:pt x="344" y="1107"/>
                </a:lnTo>
                <a:lnTo>
                  <a:pt x="344" y="1107"/>
                </a:lnTo>
                <a:lnTo>
                  <a:pt x="340" y="1106"/>
                </a:lnTo>
                <a:lnTo>
                  <a:pt x="336" y="1105"/>
                </a:lnTo>
                <a:lnTo>
                  <a:pt x="336" y="1105"/>
                </a:lnTo>
                <a:lnTo>
                  <a:pt x="333" y="1095"/>
                </a:lnTo>
                <a:lnTo>
                  <a:pt x="330" y="1084"/>
                </a:lnTo>
                <a:lnTo>
                  <a:pt x="330" y="1084"/>
                </a:lnTo>
                <a:lnTo>
                  <a:pt x="329" y="1058"/>
                </a:lnTo>
                <a:lnTo>
                  <a:pt x="328" y="1025"/>
                </a:lnTo>
                <a:lnTo>
                  <a:pt x="328" y="1025"/>
                </a:lnTo>
                <a:lnTo>
                  <a:pt x="327" y="1006"/>
                </a:lnTo>
                <a:lnTo>
                  <a:pt x="324" y="979"/>
                </a:lnTo>
                <a:lnTo>
                  <a:pt x="322" y="953"/>
                </a:lnTo>
                <a:lnTo>
                  <a:pt x="322" y="942"/>
                </a:lnTo>
                <a:lnTo>
                  <a:pt x="322" y="942"/>
                </a:lnTo>
                <a:lnTo>
                  <a:pt x="324" y="941"/>
                </a:lnTo>
                <a:lnTo>
                  <a:pt x="328" y="935"/>
                </a:lnTo>
                <a:lnTo>
                  <a:pt x="333" y="928"/>
                </a:lnTo>
                <a:lnTo>
                  <a:pt x="333" y="92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049F609D-D569-4D2D-B23D-A5975F61DF28}"/>
              </a:ext>
            </a:extLst>
          </p:cNvPr>
          <p:cNvSpPr>
            <a:spLocks/>
          </p:cNvSpPr>
          <p:nvPr/>
        </p:nvSpPr>
        <p:spPr bwMode="auto">
          <a:xfrm>
            <a:off x="6395212" y="761642"/>
            <a:ext cx="929450" cy="1677345"/>
          </a:xfrm>
          <a:custGeom>
            <a:avLst/>
            <a:gdLst>
              <a:gd name="T0" fmla="*/ 227 w 686"/>
              <a:gd name="T1" fmla="*/ 239 h 1238"/>
              <a:gd name="T2" fmla="*/ 261 w 686"/>
              <a:gd name="T3" fmla="*/ 275 h 1238"/>
              <a:gd name="T4" fmla="*/ 262 w 686"/>
              <a:gd name="T5" fmla="*/ 300 h 1238"/>
              <a:gd name="T6" fmla="*/ 257 w 686"/>
              <a:gd name="T7" fmla="*/ 285 h 1238"/>
              <a:gd name="T8" fmla="*/ 232 w 686"/>
              <a:gd name="T9" fmla="*/ 267 h 1238"/>
              <a:gd name="T10" fmla="*/ 196 w 686"/>
              <a:gd name="T11" fmla="*/ 271 h 1238"/>
              <a:gd name="T12" fmla="*/ 177 w 686"/>
              <a:gd name="T13" fmla="*/ 303 h 1238"/>
              <a:gd name="T14" fmla="*/ 178 w 686"/>
              <a:gd name="T15" fmla="*/ 350 h 1238"/>
              <a:gd name="T16" fmla="*/ 144 w 686"/>
              <a:gd name="T17" fmla="*/ 437 h 1238"/>
              <a:gd name="T18" fmla="*/ 132 w 686"/>
              <a:gd name="T19" fmla="*/ 467 h 1238"/>
              <a:gd name="T20" fmla="*/ 130 w 686"/>
              <a:gd name="T21" fmla="*/ 538 h 1238"/>
              <a:gd name="T22" fmla="*/ 140 w 686"/>
              <a:gd name="T23" fmla="*/ 559 h 1238"/>
              <a:gd name="T24" fmla="*/ 196 w 686"/>
              <a:gd name="T25" fmla="*/ 539 h 1238"/>
              <a:gd name="T26" fmla="*/ 156 w 686"/>
              <a:gd name="T27" fmla="*/ 658 h 1238"/>
              <a:gd name="T28" fmla="*/ 157 w 686"/>
              <a:gd name="T29" fmla="*/ 673 h 1238"/>
              <a:gd name="T30" fmla="*/ 156 w 686"/>
              <a:gd name="T31" fmla="*/ 724 h 1238"/>
              <a:gd name="T32" fmla="*/ 193 w 686"/>
              <a:gd name="T33" fmla="*/ 729 h 1238"/>
              <a:gd name="T34" fmla="*/ 201 w 686"/>
              <a:gd name="T35" fmla="*/ 625 h 1238"/>
              <a:gd name="T36" fmla="*/ 221 w 686"/>
              <a:gd name="T37" fmla="*/ 776 h 1238"/>
              <a:gd name="T38" fmla="*/ 220 w 686"/>
              <a:gd name="T39" fmla="*/ 890 h 1238"/>
              <a:gd name="T40" fmla="*/ 187 w 686"/>
              <a:gd name="T41" fmla="*/ 962 h 1238"/>
              <a:gd name="T42" fmla="*/ 156 w 686"/>
              <a:gd name="T43" fmla="*/ 1124 h 1238"/>
              <a:gd name="T44" fmla="*/ 144 w 686"/>
              <a:gd name="T45" fmla="*/ 1175 h 1238"/>
              <a:gd name="T46" fmla="*/ 165 w 686"/>
              <a:gd name="T47" fmla="*/ 1211 h 1238"/>
              <a:gd name="T48" fmla="*/ 219 w 686"/>
              <a:gd name="T49" fmla="*/ 1220 h 1238"/>
              <a:gd name="T50" fmla="*/ 224 w 686"/>
              <a:gd name="T51" fmla="*/ 1183 h 1238"/>
              <a:gd name="T52" fmla="*/ 219 w 686"/>
              <a:gd name="T53" fmla="*/ 1150 h 1238"/>
              <a:gd name="T54" fmla="*/ 262 w 686"/>
              <a:gd name="T55" fmla="*/ 976 h 1238"/>
              <a:gd name="T56" fmla="*/ 303 w 686"/>
              <a:gd name="T57" fmla="*/ 808 h 1238"/>
              <a:gd name="T58" fmla="*/ 318 w 686"/>
              <a:gd name="T59" fmla="*/ 812 h 1238"/>
              <a:gd name="T60" fmla="*/ 330 w 686"/>
              <a:gd name="T61" fmla="*/ 924 h 1238"/>
              <a:gd name="T62" fmla="*/ 309 w 686"/>
              <a:gd name="T63" fmla="*/ 1045 h 1238"/>
              <a:gd name="T64" fmla="*/ 282 w 686"/>
              <a:gd name="T65" fmla="*/ 1134 h 1238"/>
              <a:gd name="T66" fmla="*/ 267 w 686"/>
              <a:gd name="T67" fmla="*/ 1153 h 1238"/>
              <a:gd name="T68" fmla="*/ 258 w 686"/>
              <a:gd name="T69" fmla="*/ 1219 h 1238"/>
              <a:gd name="T70" fmla="*/ 282 w 686"/>
              <a:gd name="T71" fmla="*/ 1238 h 1238"/>
              <a:gd name="T72" fmla="*/ 394 w 686"/>
              <a:gd name="T73" fmla="*/ 1225 h 1238"/>
              <a:gd name="T74" fmla="*/ 394 w 686"/>
              <a:gd name="T75" fmla="*/ 1202 h 1238"/>
              <a:gd name="T76" fmla="*/ 359 w 686"/>
              <a:gd name="T77" fmla="*/ 1171 h 1238"/>
              <a:gd name="T78" fmla="*/ 388 w 686"/>
              <a:gd name="T79" fmla="*/ 1021 h 1238"/>
              <a:gd name="T80" fmla="*/ 404 w 686"/>
              <a:gd name="T81" fmla="*/ 903 h 1238"/>
              <a:gd name="T82" fmla="*/ 417 w 686"/>
              <a:gd name="T83" fmla="*/ 720 h 1238"/>
              <a:gd name="T84" fmla="*/ 425 w 686"/>
              <a:gd name="T85" fmla="*/ 656 h 1238"/>
              <a:gd name="T86" fmla="*/ 411 w 686"/>
              <a:gd name="T87" fmla="*/ 534 h 1238"/>
              <a:gd name="T88" fmla="*/ 448 w 686"/>
              <a:gd name="T89" fmla="*/ 539 h 1238"/>
              <a:gd name="T90" fmla="*/ 444 w 686"/>
              <a:gd name="T91" fmla="*/ 403 h 1238"/>
              <a:gd name="T92" fmla="*/ 436 w 686"/>
              <a:gd name="T93" fmla="*/ 338 h 1238"/>
              <a:gd name="T94" fmla="*/ 377 w 686"/>
              <a:gd name="T95" fmla="*/ 310 h 1238"/>
              <a:gd name="T96" fmla="*/ 338 w 686"/>
              <a:gd name="T97" fmla="*/ 298 h 1238"/>
              <a:gd name="T98" fmla="*/ 343 w 686"/>
              <a:gd name="T99" fmla="*/ 279 h 1238"/>
              <a:gd name="T100" fmla="*/ 355 w 686"/>
              <a:gd name="T101" fmla="*/ 265 h 1238"/>
              <a:gd name="T102" fmla="*/ 531 w 686"/>
              <a:gd name="T103" fmla="*/ 244 h 1238"/>
              <a:gd name="T104" fmla="*/ 651 w 686"/>
              <a:gd name="T105" fmla="*/ 175 h 1238"/>
              <a:gd name="T106" fmla="*/ 560 w 686"/>
              <a:gd name="T107" fmla="*/ 82 h 1238"/>
              <a:gd name="T108" fmla="*/ 433 w 686"/>
              <a:gd name="T109" fmla="*/ 33 h 1238"/>
              <a:gd name="T110" fmla="*/ 226 w 686"/>
              <a:gd name="T111" fmla="*/ 35 h 1238"/>
              <a:gd name="T112" fmla="*/ 90 w 686"/>
              <a:gd name="T113" fmla="*/ 86 h 1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86" h="1238">
                <a:moveTo>
                  <a:pt x="0" y="191"/>
                </a:moveTo>
                <a:lnTo>
                  <a:pt x="39" y="219"/>
                </a:lnTo>
                <a:lnTo>
                  <a:pt x="39" y="219"/>
                </a:lnTo>
                <a:lnTo>
                  <a:pt x="76" y="223"/>
                </a:lnTo>
                <a:lnTo>
                  <a:pt x="159" y="231"/>
                </a:lnTo>
                <a:lnTo>
                  <a:pt x="159" y="231"/>
                </a:lnTo>
                <a:lnTo>
                  <a:pt x="199" y="235"/>
                </a:lnTo>
                <a:lnTo>
                  <a:pt x="227" y="239"/>
                </a:lnTo>
                <a:lnTo>
                  <a:pt x="250" y="242"/>
                </a:lnTo>
                <a:lnTo>
                  <a:pt x="250" y="242"/>
                </a:lnTo>
                <a:lnTo>
                  <a:pt x="252" y="248"/>
                </a:lnTo>
                <a:lnTo>
                  <a:pt x="258" y="261"/>
                </a:lnTo>
                <a:lnTo>
                  <a:pt x="258" y="261"/>
                </a:lnTo>
                <a:lnTo>
                  <a:pt x="261" y="264"/>
                </a:lnTo>
                <a:lnTo>
                  <a:pt x="261" y="267"/>
                </a:lnTo>
                <a:lnTo>
                  <a:pt x="261" y="275"/>
                </a:lnTo>
                <a:lnTo>
                  <a:pt x="258" y="282"/>
                </a:lnTo>
                <a:lnTo>
                  <a:pt x="264" y="282"/>
                </a:lnTo>
                <a:lnTo>
                  <a:pt x="264" y="282"/>
                </a:lnTo>
                <a:lnTo>
                  <a:pt x="265" y="289"/>
                </a:lnTo>
                <a:lnTo>
                  <a:pt x="264" y="295"/>
                </a:lnTo>
                <a:lnTo>
                  <a:pt x="263" y="297"/>
                </a:lnTo>
                <a:lnTo>
                  <a:pt x="262" y="300"/>
                </a:lnTo>
                <a:lnTo>
                  <a:pt x="262" y="300"/>
                </a:lnTo>
                <a:lnTo>
                  <a:pt x="257" y="304"/>
                </a:lnTo>
                <a:lnTo>
                  <a:pt x="257" y="304"/>
                </a:lnTo>
                <a:lnTo>
                  <a:pt x="252" y="291"/>
                </a:lnTo>
                <a:lnTo>
                  <a:pt x="252" y="291"/>
                </a:lnTo>
                <a:lnTo>
                  <a:pt x="252" y="290"/>
                </a:lnTo>
                <a:lnTo>
                  <a:pt x="253" y="289"/>
                </a:lnTo>
                <a:lnTo>
                  <a:pt x="256" y="287"/>
                </a:lnTo>
                <a:lnTo>
                  <a:pt x="257" y="285"/>
                </a:lnTo>
                <a:lnTo>
                  <a:pt x="257" y="284"/>
                </a:lnTo>
                <a:lnTo>
                  <a:pt x="256" y="282"/>
                </a:lnTo>
                <a:lnTo>
                  <a:pt x="252" y="279"/>
                </a:lnTo>
                <a:lnTo>
                  <a:pt x="252" y="279"/>
                </a:lnTo>
                <a:lnTo>
                  <a:pt x="243" y="271"/>
                </a:lnTo>
                <a:lnTo>
                  <a:pt x="238" y="269"/>
                </a:lnTo>
                <a:lnTo>
                  <a:pt x="232" y="267"/>
                </a:lnTo>
                <a:lnTo>
                  <a:pt x="232" y="267"/>
                </a:lnTo>
                <a:lnTo>
                  <a:pt x="226" y="266"/>
                </a:lnTo>
                <a:lnTo>
                  <a:pt x="221" y="267"/>
                </a:lnTo>
                <a:lnTo>
                  <a:pt x="213" y="269"/>
                </a:lnTo>
                <a:lnTo>
                  <a:pt x="201" y="273"/>
                </a:lnTo>
                <a:lnTo>
                  <a:pt x="201" y="273"/>
                </a:lnTo>
                <a:lnTo>
                  <a:pt x="200" y="272"/>
                </a:lnTo>
                <a:lnTo>
                  <a:pt x="197" y="271"/>
                </a:lnTo>
                <a:lnTo>
                  <a:pt x="196" y="271"/>
                </a:lnTo>
                <a:lnTo>
                  <a:pt x="194" y="271"/>
                </a:lnTo>
                <a:lnTo>
                  <a:pt x="189" y="276"/>
                </a:lnTo>
                <a:lnTo>
                  <a:pt x="189" y="276"/>
                </a:lnTo>
                <a:lnTo>
                  <a:pt x="184" y="283"/>
                </a:lnTo>
                <a:lnTo>
                  <a:pt x="181" y="289"/>
                </a:lnTo>
                <a:lnTo>
                  <a:pt x="178" y="296"/>
                </a:lnTo>
                <a:lnTo>
                  <a:pt x="177" y="303"/>
                </a:lnTo>
                <a:lnTo>
                  <a:pt x="177" y="303"/>
                </a:lnTo>
                <a:lnTo>
                  <a:pt x="177" y="310"/>
                </a:lnTo>
                <a:lnTo>
                  <a:pt x="178" y="317"/>
                </a:lnTo>
                <a:lnTo>
                  <a:pt x="181" y="331"/>
                </a:lnTo>
                <a:lnTo>
                  <a:pt x="181" y="331"/>
                </a:lnTo>
                <a:lnTo>
                  <a:pt x="182" y="337"/>
                </a:lnTo>
                <a:lnTo>
                  <a:pt x="187" y="344"/>
                </a:lnTo>
                <a:lnTo>
                  <a:pt x="187" y="344"/>
                </a:lnTo>
                <a:lnTo>
                  <a:pt x="178" y="350"/>
                </a:lnTo>
                <a:lnTo>
                  <a:pt x="175" y="354"/>
                </a:lnTo>
                <a:lnTo>
                  <a:pt x="175" y="354"/>
                </a:lnTo>
                <a:lnTo>
                  <a:pt x="168" y="369"/>
                </a:lnTo>
                <a:lnTo>
                  <a:pt x="157" y="392"/>
                </a:lnTo>
                <a:lnTo>
                  <a:pt x="149" y="416"/>
                </a:lnTo>
                <a:lnTo>
                  <a:pt x="144" y="429"/>
                </a:lnTo>
                <a:lnTo>
                  <a:pt x="144" y="429"/>
                </a:lnTo>
                <a:lnTo>
                  <a:pt x="144" y="437"/>
                </a:lnTo>
                <a:lnTo>
                  <a:pt x="144" y="440"/>
                </a:lnTo>
                <a:lnTo>
                  <a:pt x="141" y="444"/>
                </a:lnTo>
                <a:lnTo>
                  <a:pt x="141" y="444"/>
                </a:lnTo>
                <a:lnTo>
                  <a:pt x="138" y="450"/>
                </a:lnTo>
                <a:lnTo>
                  <a:pt x="136" y="457"/>
                </a:lnTo>
                <a:lnTo>
                  <a:pt x="132" y="465"/>
                </a:lnTo>
                <a:lnTo>
                  <a:pt x="132" y="465"/>
                </a:lnTo>
                <a:lnTo>
                  <a:pt x="132" y="467"/>
                </a:lnTo>
                <a:lnTo>
                  <a:pt x="133" y="471"/>
                </a:lnTo>
                <a:lnTo>
                  <a:pt x="133" y="476"/>
                </a:lnTo>
                <a:lnTo>
                  <a:pt x="132" y="483"/>
                </a:lnTo>
                <a:lnTo>
                  <a:pt x="132" y="483"/>
                </a:lnTo>
                <a:lnTo>
                  <a:pt x="131" y="494"/>
                </a:lnTo>
                <a:lnTo>
                  <a:pt x="128" y="508"/>
                </a:lnTo>
                <a:lnTo>
                  <a:pt x="128" y="523"/>
                </a:lnTo>
                <a:lnTo>
                  <a:pt x="130" y="538"/>
                </a:lnTo>
                <a:lnTo>
                  <a:pt x="130" y="538"/>
                </a:lnTo>
                <a:lnTo>
                  <a:pt x="130" y="547"/>
                </a:lnTo>
                <a:lnTo>
                  <a:pt x="130" y="553"/>
                </a:lnTo>
                <a:lnTo>
                  <a:pt x="130" y="554"/>
                </a:lnTo>
                <a:lnTo>
                  <a:pt x="131" y="556"/>
                </a:lnTo>
                <a:lnTo>
                  <a:pt x="136" y="558"/>
                </a:lnTo>
                <a:lnTo>
                  <a:pt x="136" y="558"/>
                </a:lnTo>
                <a:lnTo>
                  <a:pt x="140" y="559"/>
                </a:lnTo>
                <a:lnTo>
                  <a:pt x="146" y="560"/>
                </a:lnTo>
                <a:lnTo>
                  <a:pt x="161" y="559"/>
                </a:lnTo>
                <a:lnTo>
                  <a:pt x="169" y="558"/>
                </a:lnTo>
                <a:lnTo>
                  <a:pt x="176" y="556"/>
                </a:lnTo>
                <a:lnTo>
                  <a:pt x="182" y="553"/>
                </a:lnTo>
                <a:lnTo>
                  <a:pt x="187" y="550"/>
                </a:lnTo>
                <a:lnTo>
                  <a:pt x="196" y="539"/>
                </a:lnTo>
                <a:lnTo>
                  <a:pt x="196" y="539"/>
                </a:lnTo>
                <a:lnTo>
                  <a:pt x="189" y="591"/>
                </a:lnTo>
                <a:lnTo>
                  <a:pt x="189" y="591"/>
                </a:lnTo>
                <a:lnTo>
                  <a:pt x="181" y="602"/>
                </a:lnTo>
                <a:lnTo>
                  <a:pt x="175" y="613"/>
                </a:lnTo>
                <a:lnTo>
                  <a:pt x="168" y="625"/>
                </a:lnTo>
                <a:lnTo>
                  <a:pt x="168" y="625"/>
                </a:lnTo>
                <a:lnTo>
                  <a:pt x="159" y="647"/>
                </a:lnTo>
                <a:lnTo>
                  <a:pt x="156" y="658"/>
                </a:lnTo>
                <a:lnTo>
                  <a:pt x="156" y="658"/>
                </a:lnTo>
                <a:lnTo>
                  <a:pt x="163" y="658"/>
                </a:lnTo>
                <a:lnTo>
                  <a:pt x="166" y="659"/>
                </a:lnTo>
                <a:lnTo>
                  <a:pt x="168" y="660"/>
                </a:lnTo>
                <a:lnTo>
                  <a:pt x="168" y="660"/>
                </a:lnTo>
                <a:lnTo>
                  <a:pt x="168" y="660"/>
                </a:lnTo>
                <a:lnTo>
                  <a:pt x="164" y="665"/>
                </a:lnTo>
                <a:lnTo>
                  <a:pt x="157" y="673"/>
                </a:lnTo>
                <a:lnTo>
                  <a:pt x="150" y="684"/>
                </a:lnTo>
                <a:lnTo>
                  <a:pt x="149" y="689"/>
                </a:lnTo>
                <a:lnTo>
                  <a:pt x="147" y="694"/>
                </a:lnTo>
                <a:lnTo>
                  <a:pt x="147" y="694"/>
                </a:lnTo>
                <a:lnTo>
                  <a:pt x="147" y="702"/>
                </a:lnTo>
                <a:lnTo>
                  <a:pt x="150" y="712"/>
                </a:lnTo>
                <a:lnTo>
                  <a:pt x="153" y="720"/>
                </a:lnTo>
                <a:lnTo>
                  <a:pt x="156" y="724"/>
                </a:lnTo>
                <a:lnTo>
                  <a:pt x="159" y="727"/>
                </a:lnTo>
                <a:lnTo>
                  <a:pt x="159" y="727"/>
                </a:lnTo>
                <a:lnTo>
                  <a:pt x="164" y="729"/>
                </a:lnTo>
                <a:lnTo>
                  <a:pt x="169" y="731"/>
                </a:lnTo>
                <a:lnTo>
                  <a:pt x="180" y="733"/>
                </a:lnTo>
                <a:lnTo>
                  <a:pt x="188" y="732"/>
                </a:lnTo>
                <a:lnTo>
                  <a:pt x="192" y="731"/>
                </a:lnTo>
                <a:lnTo>
                  <a:pt x="193" y="729"/>
                </a:lnTo>
                <a:lnTo>
                  <a:pt x="193" y="729"/>
                </a:lnTo>
                <a:lnTo>
                  <a:pt x="192" y="720"/>
                </a:lnTo>
                <a:lnTo>
                  <a:pt x="189" y="704"/>
                </a:lnTo>
                <a:lnTo>
                  <a:pt x="187" y="682"/>
                </a:lnTo>
                <a:lnTo>
                  <a:pt x="189" y="664"/>
                </a:lnTo>
                <a:lnTo>
                  <a:pt x="189" y="664"/>
                </a:lnTo>
                <a:lnTo>
                  <a:pt x="201" y="625"/>
                </a:lnTo>
                <a:lnTo>
                  <a:pt x="201" y="625"/>
                </a:lnTo>
                <a:lnTo>
                  <a:pt x="207" y="614"/>
                </a:lnTo>
                <a:lnTo>
                  <a:pt x="217" y="600"/>
                </a:lnTo>
                <a:lnTo>
                  <a:pt x="217" y="600"/>
                </a:lnTo>
                <a:lnTo>
                  <a:pt x="213" y="660"/>
                </a:lnTo>
                <a:lnTo>
                  <a:pt x="222" y="666"/>
                </a:lnTo>
                <a:lnTo>
                  <a:pt x="222" y="666"/>
                </a:lnTo>
                <a:lnTo>
                  <a:pt x="221" y="728"/>
                </a:lnTo>
                <a:lnTo>
                  <a:pt x="221" y="776"/>
                </a:lnTo>
                <a:lnTo>
                  <a:pt x="219" y="804"/>
                </a:lnTo>
                <a:lnTo>
                  <a:pt x="219" y="804"/>
                </a:lnTo>
                <a:lnTo>
                  <a:pt x="219" y="818"/>
                </a:lnTo>
                <a:lnTo>
                  <a:pt x="218" y="831"/>
                </a:lnTo>
                <a:lnTo>
                  <a:pt x="219" y="853"/>
                </a:lnTo>
                <a:lnTo>
                  <a:pt x="219" y="853"/>
                </a:lnTo>
                <a:lnTo>
                  <a:pt x="220" y="878"/>
                </a:lnTo>
                <a:lnTo>
                  <a:pt x="220" y="890"/>
                </a:lnTo>
                <a:lnTo>
                  <a:pt x="219" y="895"/>
                </a:lnTo>
                <a:lnTo>
                  <a:pt x="219" y="895"/>
                </a:lnTo>
                <a:lnTo>
                  <a:pt x="214" y="901"/>
                </a:lnTo>
                <a:lnTo>
                  <a:pt x="209" y="908"/>
                </a:lnTo>
                <a:lnTo>
                  <a:pt x="203" y="919"/>
                </a:lnTo>
                <a:lnTo>
                  <a:pt x="197" y="931"/>
                </a:lnTo>
                <a:lnTo>
                  <a:pt x="192" y="945"/>
                </a:lnTo>
                <a:lnTo>
                  <a:pt x="187" y="962"/>
                </a:lnTo>
                <a:lnTo>
                  <a:pt x="183" y="980"/>
                </a:lnTo>
                <a:lnTo>
                  <a:pt x="183" y="980"/>
                </a:lnTo>
                <a:lnTo>
                  <a:pt x="174" y="1056"/>
                </a:lnTo>
                <a:lnTo>
                  <a:pt x="169" y="1087"/>
                </a:lnTo>
                <a:lnTo>
                  <a:pt x="166" y="1096"/>
                </a:lnTo>
                <a:lnTo>
                  <a:pt x="165" y="1102"/>
                </a:lnTo>
                <a:lnTo>
                  <a:pt x="165" y="1102"/>
                </a:lnTo>
                <a:lnTo>
                  <a:pt x="156" y="1124"/>
                </a:lnTo>
                <a:lnTo>
                  <a:pt x="151" y="1134"/>
                </a:lnTo>
                <a:lnTo>
                  <a:pt x="150" y="1138"/>
                </a:lnTo>
                <a:lnTo>
                  <a:pt x="153" y="1153"/>
                </a:lnTo>
                <a:lnTo>
                  <a:pt x="153" y="1153"/>
                </a:lnTo>
                <a:lnTo>
                  <a:pt x="151" y="1156"/>
                </a:lnTo>
                <a:lnTo>
                  <a:pt x="149" y="1162"/>
                </a:lnTo>
                <a:lnTo>
                  <a:pt x="145" y="1170"/>
                </a:lnTo>
                <a:lnTo>
                  <a:pt x="144" y="1175"/>
                </a:lnTo>
                <a:lnTo>
                  <a:pt x="144" y="1181"/>
                </a:lnTo>
                <a:lnTo>
                  <a:pt x="144" y="1181"/>
                </a:lnTo>
                <a:lnTo>
                  <a:pt x="145" y="1186"/>
                </a:lnTo>
                <a:lnTo>
                  <a:pt x="147" y="1190"/>
                </a:lnTo>
                <a:lnTo>
                  <a:pt x="152" y="1199"/>
                </a:lnTo>
                <a:lnTo>
                  <a:pt x="158" y="1206"/>
                </a:lnTo>
                <a:lnTo>
                  <a:pt x="165" y="1211"/>
                </a:lnTo>
                <a:lnTo>
                  <a:pt x="165" y="1211"/>
                </a:lnTo>
                <a:lnTo>
                  <a:pt x="176" y="1215"/>
                </a:lnTo>
                <a:lnTo>
                  <a:pt x="193" y="1221"/>
                </a:lnTo>
                <a:lnTo>
                  <a:pt x="208" y="1226"/>
                </a:lnTo>
                <a:lnTo>
                  <a:pt x="213" y="1226"/>
                </a:lnTo>
                <a:lnTo>
                  <a:pt x="217" y="1225"/>
                </a:lnTo>
                <a:lnTo>
                  <a:pt x="217" y="1225"/>
                </a:lnTo>
                <a:lnTo>
                  <a:pt x="219" y="1222"/>
                </a:lnTo>
                <a:lnTo>
                  <a:pt x="219" y="1220"/>
                </a:lnTo>
                <a:lnTo>
                  <a:pt x="219" y="1216"/>
                </a:lnTo>
                <a:lnTo>
                  <a:pt x="219" y="1216"/>
                </a:lnTo>
                <a:lnTo>
                  <a:pt x="224" y="1208"/>
                </a:lnTo>
                <a:lnTo>
                  <a:pt x="226" y="1201"/>
                </a:lnTo>
                <a:lnTo>
                  <a:pt x="226" y="1196"/>
                </a:lnTo>
                <a:lnTo>
                  <a:pt x="225" y="1193"/>
                </a:lnTo>
                <a:lnTo>
                  <a:pt x="225" y="1193"/>
                </a:lnTo>
                <a:lnTo>
                  <a:pt x="224" y="1183"/>
                </a:lnTo>
                <a:lnTo>
                  <a:pt x="220" y="1175"/>
                </a:lnTo>
                <a:lnTo>
                  <a:pt x="217" y="1162"/>
                </a:lnTo>
                <a:lnTo>
                  <a:pt x="217" y="1162"/>
                </a:lnTo>
                <a:lnTo>
                  <a:pt x="215" y="1158"/>
                </a:lnTo>
                <a:lnTo>
                  <a:pt x="217" y="1156"/>
                </a:lnTo>
                <a:lnTo>
                  <a:pt x="218" y="1153"/>
                </a:lnTo>
                <a:lnTo>
                  <a:pt x="219" y="1150"/>
                </a:lnTo>
                <a:lnTo>
                  <a:pt x="219" y="1150"/>
                </a:lnTo>
                <a:lnTo>
                  <a:pt x="230" y="1137"/>
                </a:lnTo>
                <a:lnTo>
                  <a:pt x="234" y="1130"/>
                </a:lnTo>
                <a:lnTo>
                  <a:pt x="238" y="1124"/>
                </a:lnTo>
                <a:lnTo>
                  <a:pt x="238" y="1124"/>
                </a:lnTo>
                <a:lnTo>
                  <a:pt x="249" y="1053"/>
                </a:lnTo>
                <a:lnTo>
                  <a:pt x="256" y="1005"/>
                </a:lnTo>
                <a:lnTo>
                  <a:pt x="262" y="976"/>
                </a:lnTo>
                <a:lnTo>
                  <a:pt x="262" y="976"/>
                </a:lnTo>
                <a:lnTo>
                  <a:pt x="273" y="945"/>
                </a:lnTo>
                <a:lnTo>
                  <a:pt x="278" y="926"/>
                </a:lnTo>
                <a:lnTo>
                  <a:pt x="282" y="910"/>
                </a:lnTo>
                <a:lnTo>
                  <a:pt x="282" y="910"/>
                </a:lnTo>
                <a:lnTo>
                  <a:pt x="295" y="853"/>
                </a:lnTo>
                <a:lnTo>
                  <a:pt x="301" y="822"/>
                </a:lnTo>
                <a:lnTo>
                  <a:pt x="303" y="808"/>
                </a:lnTo>
                <a:lnTo>
                  <a:pt x="303" y="808"/>
                </a:lnTo>
                <a:lnTo>
                  <a:pt x="305" y="803"/>
                </a:lnTo>
                <a:lnTo>
                  <a:pt x="306" y="799"/>
                </a:lnTo>
                <a:lnTo>
                  <a:pt x="308" y="794"/>
                </a:lnTo>
                <a:lnTo>
                  <a:pt x="309" y="793"/>
                </a:lnTo>
                <a:lnTo>
                  <a:pt x="309" y="793"/>
                </a:lnTo>
                <a:lnTo>
                  <a:pt x="309" y="793"/>
                </a:lnTo>
                <a:lnTo>
                  <a:pt x="315" y="804"/>
                </a:lnTo>
                <a:lnTo>
                  <a:pt x="318" y="812"/>
                </a:lnTo>
                <a:lnTo>
                  <a:pt x="319" y="816"/>
                </a:lnTo>
                <a:lnTo>
                  <a:pt x="319" y="816"/>
                </a:lnTo>
                <a:lnTo>
                  <a:pt x="319" y="829"/>
                </a:lnTo>
                <a:lnTo>
                  <a:pt x="321" y="857"/>
                </a:lnTo>
                <a:lnTo>
                  <a:pt x="324" y="888"/>
                </a:lnTo>
                <a:lnTo>
                  <a:pt x="327" y="910"/>
                </a:lnTo>
                <a:lnTo>
                  <a:pt x="327" y="910"/>
                </a:lnTo>
                <a:lnTo>
                  <a:pt x="330" y="924"/>
                </a:lnTo>
                <a:lnTo>
                  <a:pt x="331" y="935"/>
                </a:lnTo>
                <a:lnTo>
                  <a:pt x="331" y="949"/>
                </a:lnTo>
                <a:lnTo>
                  <a:pt x="331" y="949"/>
                </a:lnTo>
                <a:lnTo>
                  <a:pt x="330" y="960"/>
                </a:lnTo>
                <a:lnTo>
                  <a:pt x="325" y="987"/>
                </a:lnTo>
                <a:lnTo>
                  <a:pt x="318" y="1019"/>
                </a:lnTo>
                <a:lnTo>
                  <a:pt x="314" y="1033"/>
                </a:lnTo>
                <a:lnTo>
                  <a:pt x="309" y="1045"/>
                </a:lnTo>
                <a:lnTo>
                  <a:pt x="309" y="1045"/>
                </a:lnTo>
                <a:lnTo>
                  <a:pt x="306" y="1057"/>
                </a:lnTo>
                <a:lnTo>
                  <a:pt x="301" y="1069"/>
                </a:lnTo>
                <a:lnTo>
                  <a:pt x="295" y="1093"/>
                </a:lnTo>
                <a:lnTo>
                  <a:pt x="290" y="1113"/>
                </a:lnTo>
                <a:lnTo>
                  <a:pt x="286" y="1126"/>
                </a:lnTo>
                <a:lnTo>
                  <a:pt x="286" y="1126"/>
                </a:lnTo>
                <a:lnTo>
                  <a:pt x="282" y="1134"/>
                </a:lnTo>
                <a:lnTo>
                  <a:pt x="280" y="1141"/>
                </a:lnTo>
                <a:lnTo>
                  <a:pt x="276" y="1150"/>
                </a:lnTo>
                <a:lnTo>
                  <a:pt x="276" y="1150"/>
                </a:lnTo>
                <a:lnTo>
                  <a:pt x="274" y="1150"/>
                </a:lnTo>
                <a:lnTo>
                  <a:pt x="270" y="1150"/>
                </a:lnTo>
                <a:lnTo>
                  <a:pt x="268" y="1150"/>
                </a:lnTo>
                <a:lnTo>
                  <a:pt x="268" y="1150"/>
                </a:lnTo>
                <a:lnTo>
                  <a:pt x="267" y="1153"/>
                </a:lnTo>
                <a:lnTo>
                  <a:pt x="265" y="1157"/>
                </a:lnTo>
                <a:lnTo>
                  <a:pt x="264" y="1165"/>
                </a:lnTo>
                <a:lnTo>
                  <a:pt x="264" y="1165"/>
                </a:lnTo>
                <a:lnTo>
                  <a:pt x="263" y="1175"/>
                </a:lnTo>
                <a:lnTo>
                  <a:pt x="259" y="1190"/>
                </a:lnTo>
                <a:lnTo>
                  <a:pt x="258" y="1207"/>
                </a:lnTo>
                <a:lnTo>
                  <a:pt x="258" y="1214"/>
                </a:lnTo>
                <a:lnTo>
                  <a:pt x="258" y="1219"/>
                </a:lnTo>
                <a:lnTo>
                  <a:pt x="258" y="1219"/>
                </a:lnTo>
                <a:lnTo>
                  <a:pt x="262" y="1227"/>
                </a:lnTo>
                <a:lnTo>
                  <a:pt x="267" y="1233"/>
                </a:lnTo>
                <a:lnTo>
                  <a:pt x="270" y="1236"/>
                </a:lnTo>
                <a:lnTo>
                  <a:pt x="274" y="1238"/>
                </a:lnTo>
                <a:lnTo>
                  <a:pt x="277" y="1238"/>
                </a:lnTo>
                <a:lnTo>
                  <a:pt x="282" y="1238"/>
                </a:lnTo>
                <a:lnTo>
                  <a:pt x="282" y="1238"/>
                </a:lnTo>
                <a:lnTo>
                  <a:pt x="306" y="1233"/>
                </a:lnTo>
                <a:lnTo>
                  <a:pt x="325" y="1231"/>
                </a:lnTo>
                <a:lnTo>
                  <a:pt x="325" y="1231"/>
                </a:lnTo>
                <a:lnTo>
                  <a:pt x="361" y="1230"/>
                </a:lnTo>
                <a:lnTo>
                  <a:pt x="382" y="1228"/>
                </a:lnTo>
                <a:lnTo>
                  <a:pt x="389" y="1227"/>
                </a:lnTo>
                <a:lnTo>
                  <a:pt x="394" y="1225"/>
                </a:lnTo>
                <a:lnTo>
                  <a:pt x="394" y="1225"/>
                </a:lnTo>
                <a:lnTo>
                  <a:pt x="401" y="1220"/>
                </a:lnTo>
                <a:lnTo>
                  <a:pt x="402" y="1219"/>
                </a:lnTo>
                <a:lnTo>
                  <a:pt x="402" y="1218"/>
                </a:lnTo>
                <a:lnTo>
                  <a:pt x="400" y="1213"/>
                </a:lnTo>
                <a:lnTo>
                  <a:pt x="400" y="1213"/>
                </a:lnTo>
                <a:lnTo>
                  <a:pt x="398" y="1208"/>
                </a:lnTo>
                <a:lnTo>
                  <a:pt x="396" y="1205"/>
                </a:lnTo>
                <a:lnTo>
                  <a:pt x="394" y="1202"/>
                </a:lnTo>
                <a:lnTo>
                  <a:pt x="388" y="1199"/>
                </a:lnTo>
                <a:lnTo>
                  <a:pt x="388" y="1199"/>
                </a:lnTo>
                <a:lnTo>
                  <a:pt x="380" y="1194"/>
                </a:lnTo>
                <a:lnTo>
                  <a:pt x="373" y="1188"/>
                </a:lnTo>
                <a:lnTo>
                  <a:pt x="364" y="1181"/>
                </a:lnTo>
                <a:lnTo>
                  <a:pt x="364" y="1181"/>
                </a:lnTo>
                <a:lnTo>
                  <a:pt x="362" y="1177"/>
                </a:lnTo>
                <a:lnTo>
                  <a:pt x="359" y="1171"/>
                </a:lnTo>
                <a:lnTo>
                  <a:pt x="358" y="1162"/>
                </a:lnTo>
                <a:lnTo>
                  <a:pt x="364" y="1153"/>
                </a:lnTo>
                <a:lnTo>
                  <a:pt x="364" y="1153"/>
                </a:lnTo>
                <a:lnTo>
                  <a:pt x="367" y="1125"/>
                </a:lnTo>
                <a:lnTo>
                  <a:pt x="371" y="1099"/>
                </a:lnTo>
                <a:lnTo>
                  <a:pt x="376" y="1072"/>
                </a:lnTo>
                <a:lnTo>
                  <a:pt x="376" y="1072"/>
                </a:lnTo>
                <a:lnTo>
                  <a:pt x="388" y="1021"/>
                </a:lnTo>
                <a:lnTo>
                  <a:pt x="396" y="982"/>
                </a:lnTo>
                <a:lnTo>
                  <a:pt x="396" y="982"/>
                </a:lnTo>
                <a:lnTo>
                  <a:pt x="399" y="966"/>
                </a:lnTo>
                <a:lnTo>
                  <a:pt x="399" y="944"/>
                </a:lnTo>
                <a:lnTo>
                  <a:pt x="400" y="922"/>
                </a:lnTo>
                <a:lnTo>
                  <a:pt x="401" y="912"/>
                </a:lnTo>
                <a:lnTo>
                  <a:pt x="404" y="903"/>
                </a:lnTo>
                <a:lnTo>
                  <a:pt x="404" y="903"/>
                </a:lnTo>
                <a:lnTo>
                  <a:pt x="405" y="894"/>
                </a:lnTo>
                <a:lnTo>
                  <a:pt x="407" y="881"/>
                </a:lnTo>
                <a:lnTo>
                  <a:pt x="410" y="846"/>
                </a:lnTo>
                <a:lnTo>
                  <a:pt x="412" y="810"/>
                </a:lnTo>
                <a:lnTo>
                  <a:pt x="412" y="784"/>
                </a:lnTo>
                <a:lnTo>
                  <a:pt x="412" y="784"/>
                </a:lnTo>
                <a:lnTo>
                  <a:pt x="413" y="757"/>
                </a:lnTo>
                <a:lnTo>
                  <a:pt x="417" y="720"/>
                </a:lnTo>
                <a:lnTo>
                  <a:pt x="421" y="676"/>
                </a:lnTo>
                <a:lnTo>
                  <a:pt x="421" y="676"/>
                </a:lnTo>
                <a:lnTo>
                  <a:pt x="421" y="676"/>
                </a:lnTo>
                <a:lnTo>
                  <a:pt x="424" y="676"/>
                </a:lnTo>
                <a:lnTo>
                  <a:pt x="426" y="673"/>
                </a:lnTo>
                <a:lnTo>
                  <a:pt x="427" y="670"/>
                </a:lnTo>
                <a:lnTo>
                  <a:pt x="427" y="670"/>
                </a:lnTo>
                <a:lnTo>
                  <a:pt x="425" y="656"/>
                </a:lnTo>
                <a:lnTo>
                  <a:pt x="421" y="632"/>
                </a:lnTo>
                <a:lnTo>
                  <a:pt x="412" y="589"/>
                </a:lnTo>
                <a:lnTo>
                  <a:pt x="412" y="589"/>
                </a:lnTo>
                <a:lnTo>
                  <a:pt x="410" y="572"/>
                </a:lnTo>
                <a:lnTo>
                  <a:pt x="410" y="553"/>
                </a:lnTo>
                <a:lnTo>
                  <a:pt x="410" y="532"/>
                </a:lnTo>
                <a:lnTo>
                  <a:pt x="410" y="532"/>
                </a:lnTo>
                <a:lnTo>
                  <a:pt x="411" y="534"/>
                </a:lnTo>
                <a:lnTo>
                  <a:pt x="417" y="539"/>
                </a:lnTo>
                <a:lnTo>
                  <a:pt x="420" y="541"/>
                </a:lnTo>
                <a:lnTo>
                  <a:pt x="425" y="543"/>
                </a:lnTo>
                <a:lnTo>
                  <a:pt x="429" y="544"/>
                </a:lnTo>
                <a:lnTo>
                  <a:pt x="433" y="544"/>
                </a:lnTo>
                <a:lnTo>
                  <a:pt x="433" y="544"/>
                </a:lnTo>
                <a:lnTo>
                  <a:pt x="442" y="541"/>
                </a:lnTo>
                <a:lnTo>
                  <a:pt x="448" y="539"/>
                </a:lnTo>
                <a:lnTo>
                  <a:pt x="450" y="537"/>
                </a:lnTo>
                <a:lnTo>
                  <a:pt x="452" y="534"/>
                </a:lnTo>
                <a:lnTo>
                  <a:pt x="454" y="531"/>
                </a:lnTo>
                <a:lnTo>
                  <a:pt x="454" y="526"/>
                </a:lnTo>
                <a:lnTo>
                  <a:pt x="454" y="526"/>
                </a:lnTo>
                <a:lnTo>
                  <a:pt x="452" y="498"/>
                </a:lnTo>
                <a:lnTo>
                  <a:pt x="449" y="452"/>
                </a:lnTo>
                <a:lnTo>
                  <a:pt x="444" y="403"/>
                </a:lnTo>
                <a:lnTo>
                  <a:pt x="442" y="383"/>
                </a:lnTo>
                <a:lnTo>
                  <a:pt x="439" y="369"/>
                </a:lnTo>
                <a:lnTo>
                  <a:pt x="439" y="369"/>
                </a:lnTo>
                <a:lnTo>
                  <a:pt x="438" y="360"/>
                </a:lnTo>
                <a:lnTo>
                  <a:pt x="437" y="353"/>
                </a:lnTo>
                <a:lnTo>
                  <a:pt x="437" y="344"/>
                </a:lnTo>
                <a:lnTo>
                  <a:pt x="437" y="341"/>
                </a:lnTo>
                <a:lnTo>
                  <a:pt x="436" y="338"/>
                </a:lnTo>
                <a:lnTo>
                  <a:pt x="432" y="334"/>
                </a:lnTo>
                <a:lnTo>
                  <a:pt x="427" y="331"/>
                </a:lnTo>
                <a:lnTo>
                  <a:pt x="427" y="331"/>
                </a:lnTo>
                <a:lnTo>
                  <a:pt x="420" y="325"/>
                </a:lnTo>
                <a:lnTo>
                  <a:pt x="412" y="321"/>
                </a:lnTo>
                <a:lnTo>
                  <a:pt x="402" y="317"/>
                </a:lnTo>
                <a:lnTo>
                  <a:pt x="393" y="314"/>
                </a:lnTo>
                <a:lnTo>
                  <a:pt x="377" y="310"/>
                </a:lnTo>
                <a:lnTo>
                  <a:pt x="367" y="309"/>
                </a:lnTo>
                <a:lnTo>
                  <a:pt x="367" y="309"/>
                </a:lnTo>
                <a:lnTo>
                  <a:pt x="359" y="309"/>
                </a:lnTo>
                <a:lnTo>
                  <a:pt x="352" y="308"/>
                </a:lnTo>
                <a:lnTo>
                  <a:pt x="343" y="306"/>
                </a:lnTo>
                <a:lnTo>
                  <a:pt x="343" y="306"/>
                </a:lnTo>
                <a:lnTo>
                  <a:pt x="340" y="301"/>
                </a:lnTo>
                <a:lnTo>
                  <a:pt x="338" y="298"/>
                </a:lnTo>
                <a:lnTo>
                  <a:pt x="337" y="297"/>
                </a:lnTo>
                <a:lnTo>
                  <a:pt x="337" y="297"/>
                </a:lnTo>
                <a:lnTo>
                  <a:pt x="336" y="296"/>
                </a:lnTo>
                <a:lnTo>
                  <a:pt x="334" y="292"/>
                </a:lnTo>
                <a:lnTo>
                  <a:pt x="333" y="288"/>
                </a:lnTo>
                <a:lnTo>
                  <a:pt x="333" y="288"/>
                </a:lnTo>
                <a:lnTo>
                  <a:pt x="339" y="284"/>
                </a:lnTo>
                <a:lnTo>
                  <a:pt x="343" y="279"/>
                </a:lnTo>
                <a:lnTo>
                  <a:pt x="346" y="276"/>
                </a:lnTo>
                <a:lnTo>
                  <a:pt x="346" y="276"/>
                </a:lnTo>
                <a:lnTo>
                  <a:pt x="350" y="270"/>
                </a:lnTo>
                <a:lnTo>
                  <a:pt x="352" y="267"/>
                </a:lnTo>
                <a:lnTo>
                  <a:pt x="352" y="267"/>
                </a:lnTo>
                <a:lnTo>
                  <a:pt x="352" y="267"/>
                </a:lnTo>
                <a:lnTo>
                  <a:pt x="352" y="267"/>
                </a:lnTo>
                <a:lnTo>
                  <a:pt x="355" y="265"/>
                </a:lnTo>
                <a:lnTo>
                  <a:pt x="358" y="261"/>
                </a:lnTo>
                <a:lnTo>
                  <a:pt x="358" y="261"/>
                </a:lnTo>
                <a:lnTo>
                  <a:pt x="361" y="254"/>
                </a:lnTo>
                <a:lnTo>
                  <a:pt x="362" y="247"/>
                </a:lnTo>
                <a:lnTo>
                  <a:pt x="361" y="240"/>
                </a:lnTo>
                <a:lnTo>
                  <a:pt x="361" y="240"/>
                </a:lnTo>
                <a:lnTo>
                  <a:pt x="462" y="242"/>
                </a:lnTo>
                <a:lnTo>
                  <a:pt x="531" y="244"/>
                </a:lnTo>
                <a:lnTo>
                  <a:pt x="562" y="242"/>
                </a:lnTo>
                <a:lnTo>
                  <a:pt x="562" y="242"/>
                </a:lnTo>
                <a:lnTo>
                  <a:pt x="582" y="239"/>
                </a:lnTo>
                <a:lnTo>
                  <a:pt x="624" y="233"/>
                </a:lnTo>
                <a:lnTo>
                  <a:pt x="686" y="225"/>
                </a:lnTo>
                <a:lnTo>
                  <a:pt x="686" y="225"/>
                </a:lnTo>
                <a:lnTo>
                  <a:pt x="675" y="210"/>
                </a:lnTo>
                <a:lnTo>
                  <a:pt x="651" y="175"/>
                </a:lnTo>
                <a:lnTo>
                  <a:pt x="636" y="154"/>
                </a:lnTo>
                <a:lnTo>
                  <a:pt x="620" y="135"/>
                </a:lnTo>
                <a:lnTo>
                  <a:pt x="605" y="117"/>
                </a:lnTo>
                <a:lnTo>
                  <a:pt x="593" y="104"/>
                </a:lnTo>
                <a:lnTo>
                  <a:pt x="593" y="104"/>
                </a:lnTo>
                <a:lnTo>
                  <a:pt x="581" y="96"/>
                </a:lnTo>
                <a:lnTo>
                  <a:pt x="570" y="88"/>
                </a:lnTo>
                <a:lnTo>
                  <a:pt x="560" y="82"/>
                </a:lnTo>
                <a:lnTo>
                  <a:pt x="550" y="77"/>
                </a:lnTo>
                <a:lnTo>
                  <a:pt x="535" y="70"/>
                </a:lnTo>
                <a:lnTo>
                  <a:pt x="526" y="66"/>
                </a:lnTo>
                <a:lnTo>
                  <a:pt x="526" y="66"/>
                </a:lnTo>
                <a:lnTo>
                  <a:pt x="512" y="59"/>
                </a:lnTo>
                <a:lnTo>
                  <a:pt x="485" y="48"/>
                </a:lnTo>
                <a:lnTo>
                  <a:pt x="455" y="39"/>
                </a:lnTo>
                <a:lnTo>
                  <a:pt x="433" y="33"/>
                </a:lnTo>
                <a:lnTo>
                  <a:pt x="433" y="33"/>
                </a:lnTo>
                <a:lnTo>
                  <a:pt x="349" y="21"/>
                </a:lnTo>
                <a:lnTo>
                  <a:pt x="349" y="0"/>
                </a:lnTo>
                <a:lnTo>
                  <a:pt x="343" y="0"/>
                </a:lnTo>
                <a:lnTo>
                  <a:pt x="343" y="21"/>
                </a:lnTo>
                <a:lnTo>
                  <a:pt x="343" y="21"/>
                </a:lnTo>
                <a:lnTo>
                  <a:pt x="276" y="29"/>
                </a:lnTo>
                <a:lnTo>
                  <a:pt x="226" y="35"/>
                </a:lnTo>
                <a:lnTo>
                  <a:pt x="193" y="39"/>
                </a:lnTo>
                <a:lnTo>
                  <a:pt x="193" y="39"/>
                </a:lnTo>
                <a:lnTo>
                  <a:pt x="182" y="41"/>
                </a:lnTo>
                <a:lnTo>
                  <a:pt x="168" y="46"/>
                </a:lnTo>
                <a:lnTo>
                  <a:pt x="151" y="53"/>
                </a:lnTo>
                <a:lnTo>
                  <a:pt x="134" y="60"/>
                </a:lnTo>
                <a:lnTo>
                  <a:pt x="102" y="78"/>
                </a:lnTo>
                <a:lnTo>
                  <a:pt x="90" y="86"/>
                </a:lnTo>
                <a:lnTo>
                  <a:pt x="81" y="92"/>
                </a:lnTo>
                <a:lnTo>
                  <a:pt x="81" y="92"/>
                </a:lnTo>
                <a:lnTo>
                  <a:pt x="72" y="101"/>
                </a:lnTo>
                <a:lnTo>
                  <a:pt x="60" y="114"/>
                </a:lnTo>
                <a:lnTo>
                  <a:pt x="34" y="147"/>
                </a:lnTo>
                <a:lnTo>
                  <a:pt x="0" y="191"/>
                </a:lnTo>
                <a:lnTo>
                  <a:pt x="0" y="19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2">
            <a:extLst>
              <a:ext uri="{FF2B5EF4-FFF2-40B4-BE49-F238E27FC236}">
                <a16:creationId xmlns:a16="http://schemas.microsoft.com/office/drawing/2014/main" id="{8FA7FA0B-904D-4DE2-8525-34674C734EB6}"/>
              </a:ext>
            </a:extLst>
          </p:cNvPr>
          <p:cNvSpPr>
            <a:spLocks noEditPoints="1"/>
          </p:cNvSpPr>
          <p:nvPr/>
        </p:nvSpPr>
        <p:spPr bwMode="auto">
          <a:xfrm>
            <a:off x="8103350" y="851749"/>
            <a:ext cx="1075062" cy="1587238"/>
          </a:xfrm>
          <a:custGeom>
            <a:avLst/>
            <a:gdLst>
              <a:gd name="T0" fmla="*/ 39 w 848"/>
              <a:gd name="T1" fmla="*/ 219 h 1252"/>
              <a:gd name="T2" fmla="*/ 188 w 848"/>
              <a:gd name="T3" fmla="*/ 241 h 1252"/>
              <a:gd name="T4" fmla="*/ 341 w 848"/>
              <a:gd name="T5" fmla="*/ 452 h 1252"/>
              <a:gd name="T6" fmla="*/ 322 w 848"/>
              <a:gd name="T7" fmla="*/ 489 h 1252"/>
              <a:gd name="T8" fmla="*/ 331 w 848"/>
              <a:gd name="T9" fmla="*/ 513 h 1252"/>
              <a:gd name="T10" fmla="*/ 328 w 848"/>
              <a:gd name="T11" fmla="*/ 618 h 1252"/>
              <a:gd name="T12" fmla="*/ 261 w 848"/>
              <a:gd name="T13" fmla="*/ 656 h 1252"/>
              <a:gd name="T14" fmla="*/ 244 w 848"/>
              <a:gd name="T15" fmla="*/ 691 h 1252"/>
              <a:gd name="T16" fmla="*/ 260 w 848"/>
              <a:gd name="T17" fmla="*/ 688 h 1252"/>
              <a:gd name="T18" fmla="*/ 263 w 848"/>
              <a:gd name="T19" fmla="*/ 707 h 1252"/>
              <a:gd name="T20" fmla="*/ 275 w 848"/>
              <a:gd name="T21" fmla="*/ 710 h 1252"/>
              <a:gd name="T22" fmla="*/ 305 w 848"/>
              <a:gd name="T23" fmla="*/ 683 h 1252"/>
              <a:gd name="T24" fmla="*/ 347 w 848"/>
              <a:gd name="T25" fmla="*/ 658 h 1252"/>
              <a:gd name="T26" fmla="*/ 386 w 848"/>
              <a:gd name="T27" fmla="*/ 722 h 1252"/>
              <a:gd name="T28" fmla="*/ 361 w 848"/>
              <a:gd name="T29" fmla="*/ 853 h 1252"/>
              <a:gd name="T30" fmla="*/ 333 w 848"/>
              <a:gd name="T31" fmla="*/ 953 h 1252"/>
              <a:gd name="T32" fmla="*/ 355 w 848"/>
              <a:gd name="T33" fmla="*/ 1159 h 1252"/>
              <a:gd name="T34" fmla="*/ 344 w 848"/>
              <a:gd name="T35" fmla="*/ 1181 h 1252"/>
              <a:gd name="T36" fmla="*/ 283 w 848"/>
              <a:gd name="T37" fmla="*/ 1209 h 1252"/>
              <a:gd name="T38" fmla="*/ 257 w 848"/>
              <a:gd name="T39" fmla="*/ 1236 h 1252"/>
              <a:gd name="T40" fmla="*/ 357 w 848"/>
              <a:gd name="T41" fmla="*/ 1252 h 1252"/>
              <a:gd name="T42" fmla="*/ 444 w 848"/>
              <a:gd name="T43" fmla="*/ 1242 h 1252"/>
              <a:gd name="T44" fmla="*/ 449 w 848"/>
              <a:gd name="T45" fmla="*/ 1209 h 1252"/>
              <a:gd name="T46" fmla="*/ 426 w 848"/>
              <a:gd name="T47" fmla="*/ 1102 h 1252"/>
              <a:gd name="T48" fmla="*/ 424 w 848"/>
              <a:gd name="T49" fmla="*/ 949 h 1252"/>
              <a:gd name="T50" fmla="*/ 504 w 848"/>
              <a:gd name="T51" fmla="*/ 949 h 1252"/>
              <a:gd name="T52" fmla="*/ 530 w 848"/>
              <a:gd name="T53" fmla="*/ 995 h 1252"/>
              <a:gd name="T54" fmla="*/ 741 w 848"/>
              <a:gd name="T55" fmla="*/ 1121 h 1252"/>
              <a:gd name="T56" fmla="*/ 749 w 848"/>
              <a:gd name="T57" fmla="*/ 1157 h 1252"/>
              <a:gd name="T58" fmla="*/ 737 w 848"/>
              <a:gd name="T59" fmla="*/ 1215 h 1252"/>
              <a:gd name="T60" fmla="*/ 755 w 848"/>
              <a:gd name="T61" fmla="*/ 1225 h 1252"/>
              <a:gd name="T62" fmla="*/ 806 w 848"/>
              <a:gd name="T63" fmla="*/ 1166 h 1252"/>
              <a:gd name="T64" fmla="*/ 845 w 848"/>
              <a:gd name="T65" fmla="*/ 1100 h 1252"/>
              <a:gd name="T66" fmla="*/ 822 w 848"/>
              <a:gd name="T67" fmla="*/ 1066 h 1252"/>
              <a:gd name="T68" fmla="*/ 786 w 848"/>
              <a:gd name="T69" fmla="*/ 1057 h 1252"/>
              <a:gd name="T70" fmla="*/ 760 w 848"/>
              <a:gd name="T71" fmla="*/ 1044 h 1252"/>
              <a:gd name="T72" fmla="*/ 587 w 848"/>
              <a:gd name="T73" fmla="*/ 847 h 1252"/>
              <a:gd name="T74" fmla="*/ 618 w 848"/>
              <a:gd name="T75" fmla="*/ 818 h 1252"/>
              <a:gd name="T76" fmla="*/ 623 w 848"/>
              <a:gd name="T77" fmla="*/ 777 h 1252"/>
              <a:gd name="T78" fmla="*/ 655 w 848"/>
              <a:gd name="T79" fmla="*/ 760 h 1252"/>
              <a:gd name="T80" fmla="*/ 708 w 848"/>
              <a:gd name="T81" fmla="*/ 727 h 1252"/>
              <a:gd name="T82" fmla="*/ 747 w 848"/>
              <a:gd name="T83" fmla="*/ 676 h 1252"/>
              <a:gd name="T84" fmla="*/ 722 w 848"/>
              <a:gd name="T85" fmla="*/ 610 h 1252"/>
              <a:gd name="T86" fmla="*/ 685 w 848"/>
              <a:gd name="T87" fmla="*/ 488 h 1252"/>
              <a:gd name="T88" fmla="*/ 638 w 848"/>
              <a:gd name="T89" fmla="*/ 432 h 1252"/>
              <a:gd name="T90" fmla="*/ 606 w 848"/>
              <a:gd name="T91" fmla="*/ 422 h 1252"/>
              <a:gd name="T92" fmla="*/ 548 w 848"/>
              <a:gd name="T93" fmla="*/ 315 h 1252"/>
              <a:gd name="T94" fmla="*/ 540 w 848"/>
              <a:gd name="T95" fmla="*/ 256 h 1252"/>
              <a:gd name="T96" fmla="*/ 648 w 848"/>
              <a:gd name="T97" fmla="*/ 244 h 1252"/>
              <a:gd name="T98" fmla="*/ 613 w 848"/>
              <a:gd name="T99" fmla="*/ 137 h 1252"/>
              <a:gd name="T100" fmla="*/ 494 w 848"/>
              <a:gd name="T101" fmla="*/ 54 h 1252"/>
              <a:gd name="T102" fmla="*/ 367 w 848"/>
              <a:gd name="T103" fmla="*/ 2 h 1252"/>
              <a:gd name="T104" fmla="*/ 355 w 848"/>
              <a:gd name="T105" fmla="*/ 15 h 1252"/>
              <a:gd name="T106" fmla="*/ 200 w 848"/>
              <a:gd name="T107" fmla="*/ 51 h 1252"/>
              <a:gd name="T108" fmla="*/ 56 w 848"/>
              <a:gd name="T109" fmla="*/ 152 h 1252"/>
              <a:gd name="T110" fmla="*/ 376 w 848"/>
              <a:gd name="T111" fmla="*/ 256 h 1252"/>
              <a:gd name="T112" fmla="*/ 399 w 848"/>
              <a:gd name="T113" fmla="*/ 292 h 1252"/>
              <a:gd name="T114" fmla="*/ 430 w 848"/>
              <a:gd name="T115" fmla="*/ 328 h 1252"/>
              <a:gd name="T116" fmla="*/ 412 w 848"/>
              <a:gd name="T117" fmla="*/ 434 h 1252"/>
              <a:gd name="T118" fmla="*/ 397 w 848"/>
              <a:gd name="T119" fmla="*/ 489 h 1252"/>
              <a:gd name="T120" fmla="*/ 379 w 848"/>
              <a:gd name="T121" fmla="*/ 478 h 1252"/>
              <a:gd name="T122" fmla="*/ 363 w 848"/>
              <a:gd name="T123" fmla="*/ 452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48" h="1252">
                <a:moveTo>
                  <a:pt x="0" y="209"/>
                </a:moveTo>
                <a:lnTo>
                  <a:pt x="0" y="209"/>
                </a:lnTo>
                <a:lnTo>
                  <a:pt x="12" y="210"/>
                </a:lnTo>
                <a:lnTo>
                  <a:pt x="23" y="212"/>
                </a:lnTo>
                <a:lnTo>
                  <a:pt x="29" y="213"/>
                </a:lnTo>
                <a:lnTo>
                  <a:pt x="33" y="215"/>
                </a:lnTo>
                <a:lnTo>
                  <a:pt x="33" y="215"/>
                </a:lnTo>
                <a:lnTo>
                  <a:pt x="39" y="219"/>
                </a:lnTo>
                <a:lnTo>
                  <a:pt x="44" y="222"/>
                </a:lnTo>
                <a:lnTo>
                  <a:pt x="51" y="232"/>
                </a:lnTo>
                <a:lnTo>
                  <a:pt x="56" y="239"/>
                </a:lnTo>
                <a:lnTo>
                  <a:pt x="57" y="241"/>
                </a:lnTo>
                <a:lnTo>
                  <a:pt x="57" y="241"/>
                </a:lnTo>
                <a:lnTo>
                  <a:pt x="100" y="240"/>
                </a:lnTo>
                <a:lnTo>
                  <a:pt x="142" y="240"/>
                </a:lnTo>
                <a:lnTo>
                  <a:pt x="188" y="241"/>
                </a:lnTo>
                <a:lnTo>
                  <a:pt x="188" y="241"/>
                </a:lnTo>
                <a:lnTo>
                  <a:pt x="211" y="244"/>
                </a:lnTo>
                <a:lnTo>
                  <a:pt x="233" y="246"/>
                </a:lnTo>
                <a:lnTo>
                  <a:pt x="274" y="252"/>
                </a:lnTo>
                <a:lnTo>
                  <a:pt x="313" y="259"/>
                </a:lnTo>
                <a:lnTo>
                  <a:pt x="345" y="256"/>
                </a:lnTo>
                <a:lnTo>
                  <a:pt x="341" y="452"/>
                </a:lnTo>
                <a:lnTo>
                  <a:pt x="341" y="452"/>
                </a:lnTo>
                <a:lnTo>
                  <a:pt x="335" y="454"/>
                </a:lnTo>
                <a:lnTo>
                  <a:pt x="330" y="458"/>
                </a:lnTo>
                <a:lnTo>
                  <a:pt x="328" y="462"/>
                </a:lnTo>
                <a:lnTo>
                  <a:pt x="328" y="462"/>
                </a:lnTo>
                <a:lnTo>
                  <a:pt x="325" y="466"/>
                </a:lnTo>
                <a:lnTo>
                  <a:pt x="324" y="473"/>
                </a:lnTo>
                <a:lnTo>
                  <a:pt x="322" y="489"/>
                </a:lnTo>
                <a:lnTo>
                  <a:pt x="322" y="489"/>
                </a:lnTo>
                <a:lnTo>
                  <a:pt x="320" y="495"/>
                </a:lnTo>
                <a:lnTo>
                  <a:pt x="322" y="500"/>
                </a:lnTo>
                <a:lnTo>
                  <a:pt x="323" y="504"/>
                </a:lnTo>
                <a:lnTo>
                  <a:pt x="325" y="509"/>
                </a:lnTo>
                <a:lnTo>
                  <a:pt x="325" y="509"/>
                </a:lnTo>
                <a:lnTo>
                  <a:pt x="328" y="512"/>
                </a:lnTo>
                <a:lnTo>
                  <a:pt x="330" y="513"/>
                </a:lnTo>
                <a:lnTo>
                  <a:pt x="331" y="513"/>
                </a:lnTo>
                <a:lnTo>
                  <a:pt x="363" y="522"/>
                </a:lnTo>
                <a:lnTo>
                  <a:pt x="367" y="557"/>
                </a:lnTo>
                <a:lnTo>
                  <a:pt x="375" y="563"/>
                </a:lnTo>
                <a:lnTo>
                  <a:pt x="375" y="563"/>
                </a:lnTo>
                <a:lnTo>
                  <a:pt x="353" y="589"/>
                </a:lnTo>
                <a:lnTo>
                  <a:pt x="336" y="608"/>
                </a:lnTo>
                <a:lnTo>
                  <a:pt x="328" y="618"/>
                </a:lnTo>
                <a:lnTo>
                  <a:pt x="328" y="618"/>
                </a:lnTo>
                <a:lnTo>
                  <a:pt x="301" y="631"/>
                </a:lnTo>
                <a:lnTo>
                  <a:pt x="274" y="641"/>
                </a:lnTo>
                <a:lnTo>
                  <a:pt x="274" y="641"/>
                </a:lnTo>
                <a:lnTo>
                  <a:pt x="272" y="644"/>
                </a:lnTo>
                <a:lnTo>
                  <a:pt x="270" y="645"/>
                </a:lnTo>
                <a:lnTo>
                  <a:pt x="272" y="647"/>
                </a:lnTo>
                <a:lnTo>
                  <a:pt x="272" y="647"/>
                </a:lnTo>
                <a:lnTo>
                  <a:pt x="261" y="656"/>
                </a:lnTo>
                <a:lnTo>
                  <a:pt x="248" y="668"/>
                </a:lnTo>
                <a:lnTo>
                  <a:pt x="248" y="668"/>
                </a:lnTo>
                <a:lnTo>
                  <a:pt x="245" y="672"/>
                </a:lnTo>
                <a:lnTo>
                  <a:pt x="243" y="678"/>
                </a:lnTo>
                <a:lnTo>
                  <a:pt x="242" y="684"/>
                </a:lnTo>
                <a:lnTo>
                  <a:pt x="243" y="688"/>
                </a:lnTo>
                <a:lnTo>
                  <a:pt x="244" y="691"/>
                </a:lnTo>
                <a:lnTo>
                  <a:pt x="244" y="691"/>
                </a:lnTo>
                <a:lnTo>
                  <a:pt x="245" y="694"/>
                </a:lnTo>
                <a:lnTo>
                  <a:pt x="248" y="694"/>
                </a:lnTo>
                <a:lnTo>
                  <a:pt x="249" y="694"/>
                </a:lnTo>
                <a:lnTo>
                  <a:pt x="250" y="693"/>
                </a:lnTo>
                <a:lnTo>
                  <a:pt x="252" y="689"/>
                </a:lnTo>
                <a:lnTo>
                  <a:pt x="254" y="688"/>
                </a:lnTo>
                <a:lnTo>
                  <a:pt x="260" y="688"/>
                </a:lnTo>
                <a:lnTo>
                  <a:pt x="260" y="688"/>
                </a:lnTo>
                <a:lnTo>
                  <a:pt x="256" y="697"/>
                </a:lnTo>
                <a:lnTo>
                  <a:pt x="254" y="706"/>
                </a:lnTo>
                <a:lnTo>
                  <a:pt x="255" y="709"/>
                </a:lnTo>
                <a:lnTo>
                  <a:pt x="256" y="712"/>
                </a:lnTo>
                <a:lnTo>
                  <a:pt x="256" y="712"/>
                </a:lnTo>
                <a:lnTo>
                  <a:pt x="257" y="712"/>
                </a:lnTo>
                <a:lnTo>
                  <a:pt x="260" y="712"/>
                </a:lnTo>
                <a:lnTo>
                  <a:pt x="263" y="707"/>
                </a:lnTo>
                <a:lnTo>
                  <a:pt x="268" y="700"/>
                </a:lnTo>
                <a:lnTo>
                  <a:pt x="268" y="700"/>
                </a:lnTo>
                <a:lnTo>
                  <a:pt x="268" y="707"/>
                </a:lnTo>
                <a:lnTo>
                  <a:pt x="269" y="712"/>
                </a:lnTo>
                <a:lnTo>
                  <a:pt x="270" y="713"/>
                </a:lnTo>
                <a:lnTo>
                  <a:pt x="272" y="713"/>
                </a:lnTo>
                <a:lnTo>
                  <a:pt x="272" y="713"/>
                </a:lnTo>
                <a:lnTo>
                  <a:pt x="275" y="710"/>
                </a:lnTo>
                <a:lnTo>
                  <a:pt x="277" y="707"/>
                </a:lnTo>
                <a:lnTo>
                  <a:pt x="281" y="703"/>
                </a:lnTo>
                <a:lnTo>
                  <a:pt x="286" y="700"/>
                </a:lnTo>
                <a:lnTo>
                  <a:pt x="286" y="700"/>
                </a:lnTo>
                <a:lnTo>
                  <a:pt x="301" y="688"/>
                </a:lnTo>
                <a:lnTo>
                  <a:pt x="301" y="688"/>
                </a:lnTo>
                <a:lnTo>
                  <a:pt x="305" y="683"/>
                </a:lnTo>
                <a:lnTo>
                  <a:pt x="305" y="683"/>
                </a:lnTo>
                <a:lnTo>
                  <a:pt x="308" y="685"/>
                </a:lnTo>
                <a:lnTo>
                  <a:pt x="312" y="687"/>
                </a:lnTo>
                <a:lnTo>
                  <a:pt x="316" y="685"/>
                </a:lnTo>
                <a:lnTo>
                  <a:pt x="316" y="685"/>
                </a:lnTo>
                <a:lnTo>
                  <a:pt x="332" y="670"/>
                </a:lnTo>
                <a:lnTo>
                  <a:pt x="342" y="662"/>
                </a:lnTo>
                <a:lnTo>
                  <a:pt x="347" y="658"/>
                </a:lnTo>
                <a:lnTo>
                  <a:pt x="347" y="658"/>
                </a:lnTo>
                <a:lnTo>
                  <a:pt x="370" y="649"/>
                </a:lnTo>
                <a:lnTo>
                  <a:pt x="393" y="640"/>
                </a:lnTo>
                <a:lnTo>
                  <a:pt x="393" y="640"/>
                </a:lnTo>
                <a:lnTo>
                  <a:pt x="389" y="670"/>
                </a:lnTo>
                <a:lnTo>
                  <a:pt x="387" y="695"/>
                </a:lnTo>
                <a:lnTo>
                  <a:pt x="387" y="712"/>
                </a:lnTo>
                <a:lnTo>
                  <a:pt x="387" y="712"/>
                </a:lnTo>
                <a:lnTo>
                  <a:pt x="386" y="722"/>
                </a:lnTo>
                <a:lnTo>
                  <a:pt x="385" y="734"/>
                </a:lnTo>
                <a:lnTo>
                  <a:pt x="382" y="747"/>
                </a:lnTo>
                <a:lnTo>
                  <a:pt x="391" y="754"/>
                </a:lnTo>
                <a:lnTo>
                  <a:pt x="391" y="754"/>
                </a:lnTo>
                <a:lnTo>
                  <a:pt x="388" y="768"/>
                </a:lnTo>
                <a:lnTo>
                  <a:pt x="380" y="796"/>
                </a:lnTo>
                <a:lnTo>
                  <a:pt x="369" y="830"/>
                </a:lnTo>
                <a:lnTo>
                  <a:pt x="361" y="853"/>
                </a:lnTo>
                <a:lnTo>
                  <a:pt x="361" y="853"/>
                </a:lnTo>
                <a:lnTo>
                  <a:pt x="344" y="890"/>
                </a:lnTo>
                <a:lnTo>
                  <a:pt x="337" y="909"/>
                </a:lnTo>
                <a:lnTo>
                  <a:pt x="335" y="918"/>
                </a:lnTo>
                <a:lnTo>
                  <a:pt x="333" y="925"/>
                </a:lnTo>
                <a:lnTo>
                  <a:pt x="333" y="925"/>
                </a:lnTo>
                <a:lnTo>
                  <a:pt x="332" y="937"/>
                </a:lnTo>
                <a:lnTo>
                  <a:pt x="333" y="953"/>
                </a:lnTo>
                <a:lnTo>
                  <a:pt x="338" y="999"/>
                </a:lnTo>
                <a:lnTo>
                  <a:pt x="343" y="1044"/>
                </a:lnTo>
                <a:lnTo>
                  <a:pt x="347" y="1070"/>
                </a:lnTo>
                <a:lnTo>
                  <a:pt x="347" y="1070"/>
                </a:lnTo>
                <a:lnTo>
                  <a:pt x="353" y="1101"/>
                </a:lnTo>
                <a:lnTo>
                  <a:pt x="357" y="1124"/>
                </a:lnTo>
                <a:lnTo>
                  <a:pt x="357" y="1124"/>
                </a:lnTo>
                <a:lnTo>
                  <a:pt x="355" y="1159"/>
                </a:lnTo>
                <a:lnTo>
                  <a:pt x="361" y="1165"/>
                </a:lnTo>
                <a:lnTo>
                  <a:pt x="361" y="1175"/>
                </a:lnTo>
                <a:lnTo>
                  <a:pt x="361" y="1175"/>
                </a:lnTo>
                <a:lnTo>
                  <a:pt x="357" y="1177"/>
                </a:lnTo>
                <a:lnTo>
                  <a:pt x="349" y="1178"/>
                </a:lnTo>
                <a:lnTo>
                  <a:pt x="349" y="1178"/>
                </a:lnTo>
                <a:lnTo>
                  <a:pt x="345" y="1180"/>
                </a:lnTo>
                <a:lnTo>
                  <a:pt x="344" y="1181"/>
                </a:lnTo>
                <a:lnTo>
                  <a:pt x="335" y="1187"/>
                </a:lnTo>
                <a:lnTo>
                  <a:pt x="335" y="1187"/>
                </a:lnTo>
                <a:lnTo>
                  <a:pt x="325" y="1193"/>
                </a:lnTo>
                <a:lnTo>
                  <a:pt x="314" y="1199"/>
                </a:lnTo>
                <a:lnTo>
                  <a:pt x="302" y="1203"/>
                </a:lnTo>
                <a:lnTo>
                  <a:pt x="293" y="1207"/>
                </a:lnTo>
                <a:lnTo>
                  <a:pt x="293" y="1207"/>
                </a:lnTo>
                <a:lnTo>
                  <a:pt x="283" y="1209"/>
                </a:lnTo>
                <a:lnTo>
                  <a:pt x="270" y="1214"/>
                </a:lnTo>
                <a:lnTo>
                  <a:pt x="264" y="1218"/>
                </a:lnTo>
                <a:lnTo>
                  <a:pt x="258" y="1221"/>
                </a:lnTo>
                <a:lnTo>
                  <a:pt x="255" y="1225"/>
                </a:lnTo>
                <a:lnTo>
                  <a:pt x="254" y="1228"/>
                </a:lnTo>
                <a:lnTo>
                  <a:pt x="254" y="1228"/>
                </a:lnTo>
                <a:lnTo>
                  <a:pt x="255" y="1232"/>
                </a:lnTo>
                <a:lnTo>
                  <a:pt x="257" y="1236"/>
                </a:lnTo>
                <a:lnTo>
                  <a:pt x="261" y="1238"/>
                </a:lnTo>
                <a:lnTo>
                  <a:pt x="266" y="1240"/>
                </a:lnTo>
                <a:lnTo>
                  <a:pt x="275" y="1244"/>
                </a:lnTo>
                <a:lnTo>
                  <a:pt x="283" y="1246"/>
                </a:lnTo>
                <a:lnTo>
                  <a:pt x="283" y="1246"/>
                </a:lnTo>
                <a:lnTo>
                  <a:pt x="298" y="1249"/>
                </a:lnTo>
                <a:lnTo>
                  <a:pt x="320" y="1250"/>
                </a:lnTo>
                <a:lnTo>
                  <a:pt x="357" y="1252"/>
                </a:lnTo>
                <a:lnTo>
                  <a:pt x="357" y="1252"/>
                </a:lnTo>
                <a:lnTo>
                  <a:pt x="382" y="1251"/>
                </a:lnTo>
                <a:lnTo>
                  <a:pt x="405" y="1250"/>
                </a:lnTo>
                <a:lnTo>
                  <a:pt x="405" y="1250"/>
                </a:lnTo>
                <a:lnTo>
                  <a:pt x="413" y="1250"/>
                </a:lnTo>
                <a:lnTo>
                  <a:pt x="429" y="1246"/>
                </a:lnTo>
                <a:lnTo>
                  <a:pt x="437" y="1244"/>
                </a:lnTo>
                <a:lnTo>
                  <a:pt x="444" y="1242"/>
                </a:lnTo>
                <a:lnTo>
                  <a:pt x="449" y="1237"/>
                </a:lnTo>
                <a:lnTo>
                  <a:pt x="451" y="1234"/>
                </a:lnTo>
                <a:lnTo>
                  <a:pt x="453" y="1232"/>
                </a:lnTo>
                <a:lnTo>
                  <a:pt x="453" y="1232"/>
                </a:lnTo>
                <a:lnTo>
                  <a:pt x="453" y="1227"/>
                </a:lnTo>
                <a:lnTo>
                  <a:pt x="454" y="1222"/>
                </a:lnTo>
                <a:lnTo>
                  <a:pt x="451" y="1215"/>
                </a:lnTo>
                <a:lnTo>
                  <a:pt x="449" y="1209"/>
                </a:lnTo>
                <a:lnTo>
                  <a:pt x="447" y="1205"/>
                </a:lnTo>
                <a:lnTo>
                  <a:pt x="447" y="1205"/>
                </a:lnTo>
                <a:lnTo>
                  <a:pt x="438" y="1190"/>
                </a:lnTo>
                <a:lnTo>
                  <a:pt x="432" y="1178"/>
                </a:lnTo>
                <a:lnTo>
                  <a:pt x="423" y="1178"/>
                </a:lnTo>
                <a:lnTo>
                  <a:pt x="426" y="1147"/>
                </a:lnTo>
                <a:lnTo>
                  <a:pt x="426" y="1147"/>
                </a:lnTo>
                <a:lnTo>
                  <a:pt x="426" y="1102"/>
                </a:lnTo>
                <a:lnTo>
                  <a:pt x="429" y="1025"/>
                </a:lnTo>
                <a:lnTo>
                  <a:pt x="429" y="1025"/>
                </a:lnTo>
                <a:lnTo>
                  <a:pt x="429" y="1009"/>
                </a:lnTo>
                <a:lnTo>
                  <a:pt x="428" y="996"/>
                </a:lnTo>
                <a:lnTo>
                  <a:pt x="425" y="976"/>
                </a:lnTo>
                <a:lnTo>
                  <a:pt x="424" y="962"/>
                </a:lnTo>
                <a:lnTo>
                  <a:pt x="424" y="956"/>
                </a:lnTo>
                <a:lnTo>
                  <a:pt x="424" y="949"/>
                </a:lnTo>
                <a:lnTo>
                  <a:pt x="424" y="949"/>
                </a:lnTo>
                <a:lnTo>
                  <a:pt x="428" y="941"/>
                </a:lnTo>
                <a:lnTo>
                  <a:pt x="434" y="931"/>
                </a:lnTo>
                <a:lnTo>
                  <a:pt x="449" y="908"/>
                </a:lnTo>
                <a:lnTo>
                  <a:pt x="470" y="880"/>
                </a:lnTo>
                <a:lnTo>
                  <a:pt x="484" y="865"/>
                </a:lnTo>
                <a:lnTo>
                  <a:pt x="484" y="865"/>
                </a:lnTo>
                <a:lnTo>
                  <a:pt x="504" y="949"/>
                </a:lnTo>
                <a:lnTo>
                  <a:pt x="504" y="949"/>
                </a:lnTo>
                <a:lnTo>
                  <a:pt x="507" y="962"/>
                </a:lnTo>
                <a:lnTo>
                  <a:pt x="512" y="975"/>
                </a:lnTo>
                <a:lnTo>
                  <a:pt x="516" y="981"/>
                </a:lnTo>
                <a:lnTo>
                  <a:pt x="519" y="987"/>
                </a:lnTo>
                <a:lnTo>
                  <a:pt x="524" y="991"/>
                </a:lnTo>
                <a:lnTo>
                  <a:pt x="530" y="995"/>
                </a:lnTo>
                <a:lnTo>
                  <a:pt x="530" y="995"/>
                </a:lnTo>
                <a:lnTo>
                  <a:pt x="600" y="1034"/>
                </a:lnTo>
                <a:lnTo>
                  <a:pt x="671" y="1074"/>
                </a:lnTo>
                <a:lnTo>
                  <a:pt x="671" y="1074"/>
                </a:lnTo>
                <a:lnTo>
                  <a:pt x="712" y="1101"/>
                </a:lnTo>
                <a:lnTo>
                  <a:pt x="719" y="1097"/>
                </a:lnTo>
                <a:lnTo>
                  <a:pt x="742" y="1119"/>
                </a:lnTo>
                <a:lnTo>
                  <a:pt x="742" y="1119"/>
                </a:lnTo>
                <a:lnTo>
                  <a:pt x="741" y="1121"/>
                </a:lnTo>
                <a:lnTo>
                  <a:pt x="740" y="1124"/>
                </a:lnTo>
                <a:lnTo>
                  <a:pt x="740" y="1127"/>
                </a:lnTo>
                <a:lnTo>
                  <a:pt x="740" y="1127"/>
                </a:lnTo>
                <a:lnTo>
                  <a:pt x="741" y="1131"/>
                </a:lnTo>
                <a:lnTo>
                  <a:pt x="741" y="1133"/>
                </a:lnTo>
                <a:lnTo>
                  <a:pt x="743" y="1139"/>
                </a:lnTo>
                <a:lnTo>
                  <a:pt x="743" y="1139"/>
                </a:lnTo>
                <a:lnTo>
                  <a:pt x="749" y="1157"/>
                </a:lnTo>
                <a:lnTo>
                  <a:pt x="753" y="1166"/>
                </a:lnTo>
                <a:lnTo>
                  <a:pt x="754" y="1172"/>
                </a:lnTo>
                <a:lnTo>
                  <a:pt x="754" y="1172"/>
                </a:lnTo>
                <a:lnTo>
                  <a:pt x="747" y="1191"/>
                </a:lnTo>
                <a:lnTo>
                  <a:pt x="740" y="1207"/>
                </a:lnTo>
                <a:lnTo>
                  <a:pt x="740" y="1207"/>
                </a:lnTo>
                <a:lnTo>
                  <a:pt x="738" y="1209"/>
                </a:lnTo>
                <a:lnTo>
                  <a:pt x="737" y="1215"/>
                </a:lnTo>
                <a:lnTo>
                  <a:pt x="737" y="1219"/>
                </a:lnTo>
                <a:lnTo>
                  <a:pt x="738" y="1221"/>
                </a:lnTo>
                <a:lnTo>
                  <a:pt x="740" y="1225"/>
                </a:lnTo>
                <a:lnTo>
                  <a:pt x="743" y="1226"/>
                </a:lnTo>
                <a:lnTo>
                  <a:pt x="743" y="1226"/>
                </a:lnTo>
                <a:lnTo>
                  <a:pt x="748" y="1227"/>
                </a:lnTo>
                <a:lnTo>
                  <a:pt x="752" y="1226"/>
                </a:lnTo>
                <a:lnTo>
                  <a:pt x="755" y="1225"/>
                </a:lnTo>
                <a:lnTo>
                  <a:pt x="759" y="1222"/>
                </a:lnTo>
                <a:lnTo>
                  <a:pt x="766" y="1215"/>
                </a:lnTo>
                <a:lnTo>
                  <a:pt x="773" y="1208"/>
                </a:lnTo>
                <a:lnTo>
                  <a:pt x="773" y="1208"/>
                </a:lnTo>
                <a:lnTo>
                  <a:pt x="778" y="1205"/>
                </a:lnTo>
                <a:lnTo>
                  <a:pt x="784" y="1197"/>
                </a:lnTo>
                <a:lnTo>
                  <a:pt x="796" y="1182"/>
                </a:lnTo>
                <a:lnTo>
                  <a:pt x="806" y="1166"/>
                </a:lnTo>
                <a:lnTo>
                  <a:pt x="811" y="1159"/>
                </a:lnTo>
                <a:lnTo>
                  <a:pt x="811" y="1159"/>
                </a:lnTo>
                <a:lnTo>
                  <a:pt x="816" y="1152"/>
                </a:lnTo>
                <a:lnTo>
                  <a:pt x="825" y="1139"/>
                </a:lnTo>
                <a:lnTo>
                  <a:pt x="834" y="1126"/>
                </a:lnTo>
                <a:lnTo>
                  <a:pt x="839" y="1119"/>
                </a:lnTo>
                <a:lnTo>
                  <a:pt x="839" y="1119"/>
                </a:lnTo>
                <a:lnTo>
                  <a:pt x="845" y="1100"/>
                </a:lnTo>
                <a:lnTo>
                  <a:pt x="848" y="1087"/>
                </a:lnTo>
                <a:lnTo>
                  <a:pt x="848" y="1082"/>
                </a:lnTo>
                <a:lnTo>
                  <a:pt x="847" y="1078"/>
                </a:lnTo>
                <a:lnTo>
                  <a:pt x="847" y="1078"/>
                </a:lnTo>
                <a:lnTo>
                  <a:pt x="845" y="1075"/>
                </a:lnTo>
                <a:lnTo>
                  <a:pt x="841" y="1072"/>
                </a:lnTo>
                <a:lnTo>
                  <a:pt x="831" y="1069"/>
                </a:lnTo>
                <a:lnTo>
                  <a:pt x="822" y="1066"/>
                </a:lnTo>
                <a:lnTo>
                  <a:pt x="817" y="1066"/>
                </a:lnTo>
                <a:lnTo>
                  <a:pt x="817" y="1066"/>
                </a:lnTo>
                <a:lnTo>
                  <a:pt x="811" y="1064"/>
                </a:lnTo>
                <a:lnTo>
                  <a:pt x="802" y="1059"/>
                </a:lnTo>
                <a:lnTo>
                  <a:pt x="792" y="1056"/>
                </a:lnTo>
                <a:lnTo>
                  <a:pt x="787" y="1055"/>
                </a:lnTo>
                <a:lnTo>
                  <a:pt x="787" y="1055"/>
                </a:lnTo>
                <a:lnTo>
                  <a:pt x="786" y="1057"/>
                </a:lnTo>
                <a:lnTo>
                  <a:pt x="785" y="1062"/>
                </a:lnTo>
                <a:lnTo>
                  <a:pt x="784" y="1068"/>
                </a:lnTo>
                <a:lnTo>
                  <a:pt x="758" y="1058"/>
                </a:lnTo>
                <a:lnTo>
                  <a:pt x="758" y="1058"/>
                </a:lnTo>
                <a:lnTo>
                  <a:pt x="760" y="1052"/>
                </a:lnTo>
                <a:lnTo>
                  <a:pt x="760" y="1047"/>
                </a:lnTo>
                <a:lnTo>
                  <a:pt x="760" y="1044"/>
                </a:lnTo>
                <a:lnTo>
                  <a:pt x="760" y="1044"/>
                </a:lnTo>
                <a:lnTo>
                  <a:pt x="743" y="1031"/>
                </a:lnTo>
                <a:lnTo>
                  <a:pt x="710" y="1006"/>
                </a:lnTo>
                <a:lnTo>
                  <a:pt x="662" y="971"/>
                </a:lnTo>
                <a:lnTo>
                  <a:pt x="605" y="943"/>
                </a:lnTo>
                <a:lnTo>
                  <a:pt x="597" y="930"/>
                </a:lnTo>
                <a:lnTo>
                  <a:pt x="597" y="930"/>
                </a:lnTo>
                <a:lnTo>
                  <a:pt x="587" y="847"/>
                </a:lnTo>
                <a:lnTo>
                  <a:pt x="587" y="847"/>
                </a:lnTo>
                <a:lnTo>
                  <a:pt x="585" y="808"/>
                </a:lnTo>
                <a:lnTo>
                  <a:pt x="585" y="808"/>
                </a:lnTo>
                <a:lnTo>
                  <a:pt x="590" y="810"/>
                </a:lnTo>
                <a:lnTo>
                  <a:pt x="599" y="815"/>
                </a:lnTo>
                <a:lnTo>
                  <a:pt x="611" y="819"/>
                </a:lnTo>
                <a:lnTo>
                  <a:pt x="616" y="819"/>
                </a:lnTo>
                <a:lnTo>
                  <a:pt x="618" y="818"/>
                </a:lnTo>
                <a:lnTo>
                  <a:pt x="618" y="818"/>
                </a:lnTo>
                <a:lnTo>
                  <a:pt x="621" y="815"/>
                </a:lnTo>
                <a:lnTo>
                  <a:pt x="623" y="812"/>
                </a:lnTo>
                <a:lnTo>
                  <a:pt x="627" y="802"/>
                </a:lnTo>
                <a:lnTo>
                  <a:pt x="628" y="793"/>
                </a:lnTo>
                <a:lnTo>
                  <a:pt x="628" y="789"/>
                </a:lnTo>
                <a:lnTo>
                  <a:pt x="627" y="787"/>
                </a:lnTo>
                <a:lnTo>
                  <a:pt x="627" y="787"/>
                </a:lnTo>
                <a:lnTo>
                  <a:pt x="623" y="777"/>
                </a:lnTo>
                <a:lnTo>
                  <a:pt x="617" y="760"/>
                </a:lnTo>
                <a:lnTo>
                  <a:pt x="611" y="739"/>
                </a:lnTo>
                <a:lnTo>
                  <a:pt x="611" y="739"/>
                </a:lnTo>
                <a:lnTo>
                  <a:pt x="623" y="747"/>
                </a:lnTo>
                <a:lnTo>
                  <a:pt x="635" y="753"/>
                </a:lnTo>
                <a:lnTo>
                  <a:pt x="648" y="759"/>
                </a:lnTo>
                <a:lnTo>
                  <a:pt x="648" y="759"/>
                </a:lnTo>
                <a:lnTo>
                  <a:pt x="655" y="760"/>
                </a:lnTo>
                <a:lnTo>
                  <a:pt x="661" y="760"/>
                </a:lnTo>
                <a:lnTo>
                  <a:pt x="674" y="759"/>
                </a:lnTo>
                <a:lnTo>
                  <a:pt x="682" y="756"/>
                </a:lnTo>
                <a:lnTo>
                  <a:pt x="686" y="754"/>
                </a:lnTo>
                <a:lnTo>
                  <a:pt x="677" y="731"/>
                </a:lnTo>
                <a:lnTo>
                  <a:pt x="677" y="731"/>
                </a:lnTo>
                <a:lnTo>
                  <a:pt x="693" y="729"/>
                </a:lnTo>
                <a:lnTo>
                  <a:pt x="708" y="727"/>
                </a:lnTo>
                <a:lnTo>
                  <a:pt x="715" y="726"/>
                </a:lnTo>
                <a:lnTo>
                  <a:pt x="719" y="724"/>
                </a:lnTo>
                <a:lnTo>
                  <a:pt x="719" y="724"/>
                </a:lnTo>
                <a:lnTo>
                  <a:pt x="725" y="718"/>
                </a:lnTo>
                <a:lnTo>
                  <a:pt x="731" y="710"/>
                </a:lnTo>
                <a:lnTo>
                  <a:pt x="737" y="700"/>
                </a:lnTo>
                <a:lnTo>
                  <a:pt x="743" y="688"/>
                </a:lnTo>
                <a:lnTo>
                  <a:pt x="747" y="676"/>
                </a:lnTo>
                <a:lnTo>
                  <a:pt x="749" y="663"/>
                </a:lnTo>
                <a:lnTo>
                  <a:pt x="749" y="658"/>
                </a:lnTo>
                <a:lnTo>
                  <a:pt x="749" y="652"/>
                </a:lnTo>
                <a:lnTo>
                  <a:pt x="748" y="647"/>
                </a:lnTo>
                <a:lnTo>
                  <a:pt x="746" y="644"/>
                </a:lnTo>
                <a:lnTo>
                  <a:pt x="746" y="644"/>
                </a:lnTo>
                <a:lnTo>
                  <a:pt x="729" y="621"/>
                </a:lnTo>
                <a:lnTo>
                  <a:pt x="722" y="610"/>
                </a:lnTo>
                <a:lnTo>
                  <a:pt x="722" y="610"/>
                </a:lnTo>
                <a:lnTo>
                  <a:pt x="719" y="601"/>
                </a:lnTo>
                <a:lnTo>
                  <a:pt x="716" y="584"/>
                </a:lnTo>
                <a:lnTo>
                  <a:pt x="708" y="543"/>
                </a:lnTo>
                <a:lnTo>
                  <a:pt x="708" y="543"/>
                </a:lnTo>
                <a:lnTo>
                  <a:pt x="704" y="532"/>
                </a:lnTo>
                <a:lnTo>
                  <a:pt x="699" y="518"/>
                </a:lnTo>
                <a:lnTo>
                  <a:pt x="685" y="488"/>
                </a:lnTo>
                <a:lnTo>
                  <a:pt x="666" y="452"/>
                </a:lnTo>
                <a:lnTo>
                  <a:pt x="666" y="452"/>
                </a:lnTo>
                <a:lnTo>
                  <a:pt x="648" y="447"/>
                </a:lnTo>
                <a:lnTo>
                  <a:pt x="648" y="447"/>
                </a:lnTo>
                <a:lnTo>
                  <a:pt x="648" y="446"/>
                </a:lnTo>
                <a:lnTo>
                  <a:pt x="646" y="441"/>
                </a:lnTo>
                <a:lnTo>
                  <a:pt x="643" y="437"/>
                </a:lnTo>
                <a:lnTo>
                  <a:pt x="638" y="432"/>
                </a:lnTo>
                <a:lnTo>
                  <a:pt x="638" y="432"/>
                </a:lnTo>
                <a:lnTo>
                  <a:pt x="628" y="425"/>
                </a:lnTo>
                <a:lnTo>
                  <a:pt x="624" y="422"/>
                </a:lnTo>
                <a:lnTo>
                  <a:pt x="623" y="422"/>
                </a:lnTo>
                <a:lnTo>
                  <a:pt x="623" y="422"/>
                </a:lnTo>
                <a:lnTo>
                  <a:pt x="615" y="422"/>
                </a:lnTo>
                <a:lnTo>
                  <a:pt x="606" y="422"/>
                </a:lnTo>
                <a:lnTo>
                  <a:pt x="606" y="422"/>
                </a:lnTo>
                <a:lnTo>
                  <a:pt x="590" y="393"/>
                </a:lnTo>
                <a:lnTo>
                  <a:pt x="578" y="371"/>
                </a:lnTo>
                <a:lnTo>
                  <a:pt x="571" y="358"/>
                </a:lnTo>
                <a:lnTo>
                  <a:pt x="571" y="358"/>
                </a:lnTo>
                <a:lnTo>
                  <a:pt x="567" y="348"/>
                </a:lnTo>
                <a:lnTo>
                  <a:pt x="559" y="334"/>
                </a:lnTo>
                <a:lnTo>
                  <a:pt x="548" y="315"/>
                </a:lnTo>
                <a:lnTo>
                  <a:pt x="548" y="315"/>
                </a:lnTo>
                <a:lnTo>
                  <a:pt x="542" y="313"/>
                </a:lnTo>
                <a:lnTo>
                  <a:pt x="537" y="310"/>
                </a:lnTo>
                <a:lnTo>
                  <a:pt x="537" y="310"/>
                </a:lnTo>
                <a:lnTo>
                  <a:pt x="537" y="302"/>
                </a:lnTo>
                <a:lnTo>
                  <a:pt x="540" y="287"/>
                </a:lnTo>
                <a:lnTo>
                  <a:pt x="540" y="287"/>
                </a:lnTo>
                <a:lnTo>
                  <a:pt x="543" y="263"/>
                </a:lnTo>
                <a:lnTo>
                  <a:pt x="540" y="256"/>
                </a:lnTo>
                <a:lnTo>
                  <a:pt x="594" y="262"/>
                </a:lnTo>
                <a:lnTo>
                  <a:pt x="594" y="262"/>
                </a:lnTo>
                <a:lnTo>
                  <a:pt x="599" y="259"/>
                </a:lnTo>
                <a:lnTo>
                  <a:pt x="610" y="253"/>
                </a:lnTo>
                <a:lnTo>
                  <a:pt x="627" y="247"/>
                </a:lnTo>
                <a:lnTo>
                  <a:pt x="637" y="245"/>
                </a:lnTo>
                <a:lnTo>
                  <a:pt x="648" y="244"/>
                </a:lnTo>
                <a:lnTo>
                  <a:pt x="648" y="244"/>
                </a:lnTo>
                <a:lnTo>
                  <a:pt x="690" y="240"/>
                </a:lnTo>
                <a:lnTo>
                  <a:pt x="706" y="239"/>
                </a:lnTo>
                <a:lnTo>
                  <a:pt x="706" y="239"/>
                </a:lnTo>
                <a:lnTo>
                  <a:pt x="696" y="225"/>
                </a:lnTo>
                <a:lnTo>
                  <a:pt x="681" y="208"/>
                </a:lnTo>
                <a:lnTo>
                  <a:pt x="663" y="187"/>
                </a:lnTo>
                <a:lnTo>
                  <a:pt x="641" y="163"/>
                </a:lnTo>
                <a:lnTo>
                  <a:pt x="613" y="137"/>
                </a:lnTo>
                <a:lnTo>
                  <a:pt x="599" y="123"/>
                </a:lnTo>
                <a:lnTo>
                  <a:pt x="582" y="110"/>
                </a:lnTo>
                <a:lnTo>
                  <a:pt x="566" y="97"/>
                </a:lnTo>
                <a:lnTo>
                  <a:pt x="548" y="85"/>
                </a:lnTo>
                <a:lnTo>
                  <a:pt x="548" y="85"/>
                </a:lnTo>
                <a:lnTo>
                  <a:pt x="529" y="73"/>
                </a:lnTo>
                <a:lnTo>
                  <a:pt x="511" y="63"/>
                </a:lnTo>
                <a:lnTo>
                  <a:pt x="494" y="54"/>
                </a:lnTo>
                <a:lnTo>
                  <a:pt x="479" y="47"/>
                </a:lnTo>
                <a:lnTo>
                  <a:pt x="449" y="34"/>
                </a:lnTo>
                <a:lnTo>
                  <a:pt x="423" y="26"/>
                </a:lnTo>
                <a:lnTo>
                  <a:pt x="403" y="20"/>
                </a:lnTo>
                <a:lnTo>
                  <a:pt x="386" y="17"/>
                </a:lnTo>
                <a:lnTo>
                  <a:pt x="373" y="15"/>
                </a:lnTo>
                <a:lnTo>
                  <a:pt x="369" y="15"/>
                </a:lnTo>
                <a:lnTo>
                  <a:pt x="367" y="2"/>
                </a:lnTo>
                <a:lnTo>
                  <a:pt x="367" y="2"/>
                </a:lnTo>
                <a:lnTo>
                  <a:pt x="366" y="1"/>
                </a:lnTo>
                <a:lnTo>
                  <a:pt x="363" y="0"/>
                </a:lnTo>
                <a:lnTo>
                  <a:pt x="361" y="0"/>
                </a:lnTo>
                <a:lnTo>
                  <a:pt x="361" y="0"/>
                </a:lnTo>
                <a:lnTo>
                  <a:pt x="356" y="1"/>
                </a:lnTo>
                <a:lnTo>
                  <a:pt x="355" y="2"/>
                </a:lnTo>
                <a:lnTo>
                  <a:pt x="355" y="15"/>
                </a:lnTo>
                <a:lnTo>
                  <a:pt x="355" y="15"/>
                </a:lnTo>
                <a:lnTo>
                  <a:pt x="307" y="22"/>
                </a:lnTo>
                <a:lnTo>
                  <a:pt x="272" y="27"/>
                </a:lnTo>
                <a:lnTo>
                  <a:pt x="256" y="31"/>
                </a:lnTo>
                <a:lnTo>
                  <a:pt x="245" y="33"/>
                </a:lnTo>
                <a:lnTo>
                  <a:pt x="245" y="33"/>
                </a:lnTo>
                <a:lnTo>
                  <a:pt x="226" y="40"/>
                </a:lnTo>
                <a:lnTo>
                  <a:pt x="200" y="51"/>
                </a:lnTo>
                <a:lnTo>
                  <a:pt x="169" y="65"/>
                </a:lnTo>
                <a:lnTo>
                  <a:pt x="152" y="73"/>
                </a:lnTo>
                <a:lnTo>
                  <a:pt x="137" y="83"/>
                </a:lnTo>
                <a:lnTo>
                  <a:pt x="137" y="83"/>
                </a:lnTo>
                <a:lnTo>
                  <a:pt x="121" y="94"/>
                </a:lnTo>
                <a:lnTo>
                  <a:pt x="106" y="106"/>
                </a:lnTo>
                <a:lnTo>
                  <a:pt x="79" y="129"/>
                </a:lnTo>
                <a:lnTo>
                  <a:pt x="56" y="152"/>
                </a:lnTo>
                <a:lnTo>
                  <a:pt x="39" y="169"/>
                </a:lnTo>
                <a:lnTo>
                  <a:pt x="39" y="169"/>
                </a:lnTo>
                <a:lnTo>
                  <a:pt x="13" y="195"/>
                </a:lnTo>
                <a:lnTo>
                  <a:pt x="0" y="209"/>
                </a:lnTo>
                <a:lnTo>
                  <a:pt x="0" y="209"/>
                </a:lnTo>
                <a:close/>
                <a:moveTo>
                  <a:pt x="353" y="256"/>
                </a:moveTo>
                <a:lnTo>
                  <a:pt x="376" y="256"/>
                </a:lnTo>
                <a:lnTo>
                  <a:pt x="376" y="256"/>
                </a:lnTo>
                <a:lnTo>
                  <a:pt x="382" y="264"/>
                </a:lnTo>
                <a:lnTo>
                  <a:pt x="386" y="271"/>
                </a:lnTo>
                <a:lnTo>
                  <a:pt x="388" y="277"/>
                </a:lnTo>
                <a:lnTo>
                  <a:pt x="388" y="277"/>
                </a:lnTo>
                <a:lnTo>
                  <a:pt x="391" y="282"/>
                </a:lnTo>
                <a:lnTo>
                  <a:pt x="393" y="287"/>
                </a:lnTo>
                <a:lnTo>
                  <a:pt x="399" y="292"/>
                </a:lnTo>
                <a:lnTo>
                  <a:pt x="399" y="292"/>
                </a:lnTo>
                <a:lnTo>
                  <a:pt x="407" y="302"/>
                </a:lnTo>
                <a:lnTo>
                  <a:pt x="413" y="308"/>
                </a:lnTo>
                <a:lnTo>
                  <a:pt x="418" y="315"/>
                </a:lnTo>
                <a:lnTo>
                  <a:pt x="418" y="315"/>
                </a:lnTo>
                <a:lnTo>
                  <a:pt x="424" y="323"/>
                </a:lnTo>
                <a:lnTo>
                  <a:pt x="426" y="327"/>
                </a:lnTo>
                <a:lnTo>
                  <a:pt x="430" y="328"/>
                </a:lnTo>
                <a:lnTo>
                  <a:pt x="430" y="328"/>
                </a:lnTo>
                <a:lnTo>
                  <a:pt x="436" y="329"/>
                </a:lnTo>
                <a:lnTo>
                  <a:pt x="442" y="328"/>
                </a:lnTo>
                <a:lnTo>
                  <a:pt x="448" y="327"/>
                </a:lnTo>
                <a:lnTo>
                  <a:pt x="450" y="343"/>
                </a:lnTo>
                <a:lnTo>
                  <a:pt x="450" y="343"/>
                </a:lnTo>
                <a:lnTo>
                  <a:pt x="432" y="385"/>
                </a:lnTo>
                <a:lnTo>
                  <a:pt x="412" y="434"/>
                </a:lnTo>
                <a:lnTo>
                  <a:pt x="412" y="434"/>
                </a:lnTo>
                <a:lnTo>
                  <a:pt x="411" y="440"/>
                </a:lnTo>
                <a:lnTo>
                  <a:pt x="409" y="446"/>
                </a:lnTo>
                <a:lnTo>
                  <a:pt x="409" y="453"/>
                </a:lnTo>
                <a:lnTo>
                  <a:pt x="406" y="458"/>
                </a:lnTo>
                <a:lnTo>
                  <a:pt x="406" y="458"/>
                </a:lnTo>
                <a:lnTo>
                  <a:pt x="400" y="475"/>
                </a:lnTo>
                <a:lnTo>
                  <a:pt x="397" y="489"/>
                </a:lnTo>
                <a:lnTo>
                  <a:pt x="397" y="489"/>
                </a:lnTo>
                <a:lnTo>
                  <a:pt x="394" y="487"/>
                </a:lnTo>
                <a:lnTo>
                  <a:pt x="388" y="483"/>
                </a:lnTo>
                <a:lnTo>
                  <a:pt x="388" y="483"/>
                </a:lnTo>
                <a:lnTo>
                  <a:pt x="386" y="483"/>
                </a:lnTo>
                <a:lnTo>
                  <a:pt x="383" y="483"/>
                </a:lnTo>
                <a:lnTo>
                  <a:pt x="381" y="483"/>
                </a:lnTo>
                <a:lnTo>
                  <a:pt x="381" y="483"/>
                </a:lnTo>
                <a:lnTo>
                  <a:pt x="379" y="478"/>
                </a:lnTo>
                <a:lnTo>
                  <a:pt x="376" y="470"/>
                </a:lnTo>
                <a:lnTo>
                  <a:pt x="376" y="470"/>
                </a:lnTo>
                <a:lnTo>
                  <a:pt x="375" y="465"/>
                </a:lnTo>
                <a:lnTo>
                  <a:pt x="373" y="460"/>
                </a:lnTo>
                <a:lnTo>
                  <a:pt x="369" y="456"/>
                </a:lnTo>
                <a:lnTo>
                  <a:pt x="367" y="453"/>
                </a:lnTo>
                <a:lnTo>
                  <a:pt x="367" y="453"/>
                </a:lnTo>
                <a:lnTo>
                  <a:pt x="363" y="452"/>
                </a:lnTo>
                <a:lnTo>
                  <a:pt x="361" y="452"/>
                </a:lnTo>
                <a:lnTo>
                  <a:pt x="361" y="452"/>
                </a:lnTo>
                <a:lnTo>
                  <a:pt x="350" y="450"/>
                </a:lnTo>
                <a:lnTo>
                  <a:pt x="350" y="450"/>
                </a:lnTo>
                <a:lnTo>
                  <a:pt x="351" y="351"/>
                </a:lnTo>
                <a:lnTo>
                  <a:pt x="353" y="256"/>
                </a:lnTo>
                <a:lnTo>
                  <a:pt x="353" y="25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4">
            <a:extLst>
              <a:ext uri="{FF2B5EF4-FFF2-40B4-BE49-F238E27FC236}">
                <a16:creationId xmlns:a16="http://schemas.microsoft.com/office/drawing/2014/main" id="{EFEC0F03-428C-4449-877D-4113054655C0}"/>
              </a:ext>
            </a:extLst>
          </p:cNvPr>
          <p:cNvSpPr>
            <a:spLocks noEditPoints="1"/>
          </p:cNvSpPr>
          <p:nvPr/>
        </p:nvSpPr>
        <p:spPr bwMode="auto">
          <a:xfrm>
            <a:off x="777393" y="2707116"/>
            <a:ext cx="976431" cy="1676862"/>
          </a:xfrm>
          <a:custGeom>
            <a:avLst/>
            <a:gdLst>
              <a:gd name="T0" fmla="*/ 104 w 796"/>
              <a:gd name="T1" fmla="*/ 453 h 1367"/>
              <a:gd name="T2" fmla="*/ 117 w 796"/>
              <a:gd name="T3" fmla="*/ 739 h 1367"/>
              <a:gd name="T4" fmla="*/ 142 w 796"/>
              <a:gd name="T5" fmla="*/ 814 h 1367"/>
              <a:gd name="T6" fmla="*/ 177 w 796"/>
              <a:gd name="T7" fmla="*/ 886 h 1367"/>
              <a:gd name="T8" fmla="*/ 159 w 796"/>
              <a:gd name="T9" fmla="*/ 1010 h 1367"/>
              <a:gd name="T10" fmla="*/ 130 w 796"/>
              <a:gd name="T11" fmla="*/ 1210 h 1367"/>
              <a:gd name="T12" fmla="*/ 109 w 796"/>
              <a:gd name="T13" fmla="*/ 1257 h 1367"/>
              <a:gd name="T14" fmla="*/ 124 w 796"/>
              <a:gd name="T15" fmla="*/ 1290 h 1367"/>
              <a:gd name="T16" fmla="*/ 148 w 796"/>
              <a:gd name="T17" fmla="*/ 1276 h 1367"/>
              <a:gd name="T18" fmla="*/ 173 w 796"/>
              <a:gd name="T19" fmla="*/ 1290 h 1367"/>
              <a:gd name="T20" fmla="*/ 199 w 796"/>
              <a:gd name="T21" fmla="*/ 1300 h 1367"/>
              <a:gd name="T22" fmla="*/ 277 w 796"/>
              <a:gd name="T23" fmla="*/ 1315 h 1367"/>
              <a:gd name="T24" fmla="*/ 307 w 796"/>
              <a:gd name="T25" fmla="*/ 1288 h 1367"/>
              <a:gd name="T26" fmla="*/ 291 w 796"/>
              <a:gd name="T27" fmla="*/ 1271 h 1367"/>
              <a:gd name="T28" fmla="*/ 274 w 796"/>
              <a:gd name="T29" fmla="*/ 1038 h 1367"/>
              <a:gd name="T30" fmla="*/ 277 w 796"/>
              <a:gd name="T31" fmla="*/ 988 h 1367"/>
              <a:gd name="T32" fmla="*/ 286 w 796"/>
              <a:gd name="T33" fmla="*/ 933 h 1367"/>
              <a:gd name="T34" fmla="*/ 301 w 796"/>
              <a:gd name="T35" fmla="*/ 835 h 1367"/>
              <a:gd name="T36" fmla="*/ 322 w 796"/>
              <a:gd name="T37" fmla="*/ 796 h 1367"/>
              <a:gd name="T38" fmla="*/ 376 w 796"/>
              <a:gd name="T39" fmla="*/ 792 h 1367"/>
              <a:gd name="T40" fmla="*/ 396 w 796"/>
              <a:gd name="T41" fmla="*/ 1047 h 1367"/>
              <a:gd name="T42" fmla="*/ 414 w 796"/>
              <a:gd name="T43" fmla="*/ 1233 h 1367"/>
              <a:gd name="T44" fmla="*/ 424 w 796"/>
              <a:gd name="T45" fmla="*/ 1294 h 1367"/>
              <a:gd name="T46" fmla="*/ 442 w 796"/>
              <a:gd name="T47" fmla="*/ 1328 h 1367"/>
              <a:gd name="T48" fmla="*/ 453 w 796"/>
              <a:gd name="T49" fmla="*/ 1363 h 1367"/>
              <a:gd name="T50" fmla="*/ 495 w 796"/>
              <a:gd name="T51" fmla="*/ 1363 h 1367"/>
              <a:gd name="T52" fmla="*/ 500 w 796"/>
              <a:gd name="T53" fmla="*/ 1334 h 1367"/>
              <a:gd name="T54" fmla="*/ 535 w 796"/>
              <a:gd name="T55" fmla="*/ 1300 h 1367"/>
              <a:gd name="T56" fmla="*/ 528 w 796"/>
              <a:gd name="T57" fmla="*/ 1277 h 1367"/>
              <a:gd name="T58" fmla="*/ 520 w 796"/>
              <a:gd name="T59" fmla="*/ 1245 h 1367"/>
              <a:gd name="T60" fmla="*/ 540 w 796"/>
              <a:gd name="T61" fmla="*/ 860 h 1367"/>
              <a:gd name="T62" fmla="*/ 570 w 796"/>
              <a:gd name="T63" fmla="*/ 1040 h 1367"/>
              <a:gd name="T64" fmla="*/ 595 w 796"/>
              <a:gd name="T65" fmla="*/ 1201 h 1367"/>
              <a:gd name="T66" fmla="*/ 613 w 796"/>
              <a:gd name="T67" fmla="*/ 1269 h 1367"/>
              <a:gd name="T68" fmla="*/ 619 w 796"/>
              <a:gd name="T69" fmla="*/ 1297 h 1367"/>
              <a:gd name="T70" fmla="*/ 629 w 796"/>
              <a:gd name="T71" fmla="*/ 1335 h 1367"/>
              <a:gd name="T72" fmla="*/ 664 w 796"/>
              <a:gd name="T73" fmla="*/ 1351 h 1367"/>
              <a:gd name="T74" fmla="*/ 751 w 796"/>
              <a:gd name="T75" fmla="*/ 1334 h 1367"/>
              <a:gd name="T76" fmla="*/ 795 w 796"/>
              <a:gd name="T77" fmla="*/ 1310 h 1367"/>
              <a:gd name="T78" fmla="*/ 789 w 796"/>
              <a:gd name="T79" fmla="*/ 1279 h 1367"/>
              <a:gd name="T80" fmla="*/ 743 w 796"/>
              <a:gd name="T81" fmla="*/ 1272 h 1367"/>
              <a:gd name="T82" fmla="*/ 741 w 796"/>
              <a:gd name="T83" fmla="*/ 1233 h 1367"/>
              <a:gd name="T84" fmla="*/ 715 w 796"/>
              <a:gd name="T85" fmla="*/ 1196 h 1367"/>
              <a:gd name="T86" fmla="*/ 695 w 796"/>
              <a:gd name="T87" fmla="*/ 1096 h 1367"/>
              <a:gd name="T88" fmla="*/ 679 w 796"/>
              <a:gd name="T89" fmla="*/ 945 h 1367"/>
              <a:gd name="T90" fmla="*/ 653 w 796"/>
              <a:gd name="T91" fmla="*/ 768 h 1367"/>
              <a:gd name="T92" fmla="*/ 656 w 796"/>
              <a:gd name="T93" fmla="*/ 699 h 1367"/>
              <a:gd name="T94" fmla="*/ 667 w 796"/>
              <a:gd name="T95" fmla="*/ 670 h 1367"/>
              <a:gd name="T96" fmla="*/ 687 w 796"/>
              <a:gd name="T97" fmla="*/ 618 h 1367"/>
              <a:gd name="T98" fmla="*/ 670 w 796"/>
              <a:gd name="T99" fmla="*/ 468 h 1367"/>
              <a:gd name="T100" fmla="*/ 687 w 796"/>
              <a:gd name="T101" fmla="*/ 328 h 1367"/>
              <a:gd name="T102" fmla="*/ 771 w 796"/>
              <a:gd name="T103" fmla="*/ 159 h 1367"/>
              <a:gd name="T104" fmla="*/ 523 w 796"/>
              <a:gd name="T105" fmla="*/ 24 h 1367"/>
              <a:gd name="T106" fmla="*/ 445 w 796"/>
              <a:gd name="T107" fmla="*/ 6 h 1367"/>
              <a:gd name="T108" fmla="*/ 274 w 796"/>
              <a:gd name="T109" fmla="*/ 69 h 1367"/>
              <a:gd name="T110" fmla="*/ 149 w 796"/>
              <a:gd name="T111" fmla="*/ 102 h 1367"/>
              <a:gd name="T112" fmla="*/ 75 w 796"/>
              <a:gd name="T113" fmla="*/ 239 h 1367"/>
              <a:gd name="T114" fmla="*/ 3 w 796"/>
              <a:gd name="T115" fmla="*/ 393 h 1367"/>
              <a:gd name="T116" fmla="*/ 192 w 796"/>
              <a:gd name="T117" fmla="*/ 1190 h 1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96" h="1367">
                <a:moveTo>
                  <a:pt x="3" y="393"/>
                </a:moveTo>
                <a:lnTo>
                  <a:pt x="3" y="393"/>
                </a:lnTo>
                <a:lnTo>
                  <a:pt x="30" y="408"/>
                </a:lnTo>
                <a:lnTo>
                  <a:pt x="54" y="421"/>
                </a:lnTo>
                <a:lnTo>
                  <a:pt x="75" y="434"/>
                </a:lnTo>
                <a:lnTo>
                  <a:pt x="75" y="434"/>
                </a:lnTo>
                <a:lnTo>
                  <a:pt x="92" y="445"/>
                </a:lnTo>
                <a:lnTo>
                  <a:pt x="104" y="453"/>
                </a:lnTo>
                <a:lnTo>
                  <a:pt x="116" y="462"/>
                </a:lnTo>
                <a:lnTo>
                  <a:pt x="116" y="462"/>
                </a:lnTo>
                <a:lnTo>
                  <a:pt x="114" y="587"/>
                </a:lnTo>
                <a:lnTo>
                  <a:pt x="114" y="679"/>
                </a:lnTo>
                <a:lnTo>
                  <a:pt x="115" y="712"/>
                </a:lnTo>
                <a:lnTo>
                  <a:pt x="116" y="730"/>
                </a:lnTo>
                <a:lnTo>
                  <a:pt x="116" y="730"/>
                </a:lnTo>
                <a:lnTo>
                  <a:pt x="117" y="739"/>
                </a:lnTo>
                <a:lnTo>
                  <a:pt x="118" y="747"/>
                </a:lnTo>
                <a:lnTo>
                  <a:pt x="118" y="760"/>
                </a:lnTo>
                <a:lnTo>
                  <a:pt x="118" y="771"/>
                </a:lnTo>
                <a:lnTo>
                  <a:pt x="120" y="777"/>
                </a:lnTo>
                <a:lnTo>
                  <a:pt x="122" y="783"/>
                </a:lnTo>
                <a:lnTo>
                  <a:pt x="122" y="783"/>
                </a:lnTo>
                <a:lnTo>
                  <a:pt x="130" y="797"/>
                </a:lnTo>
                <a:lnTo>
                  <a:pt x="142" y="814"/>
                </a:lnTo>
                <a:lnTo>
                  <a:pt x="153" y="827"/>
                </a:lnTo>
                <a:lnTo>
                  <a:pt x="156" y="830"/>
                </a:lnTo>
                <a:lnTo>
                  <a:pt x="159" y="832"/>
                </a:lnTo>
                <a:lnTo>
                  <a:pt x="159" y="832"/>
                </a:lnTo>
                <a:lnTo>
                  <a:pt x="165" y="833"/>
                </a:lnTo>
                <a:lnTo>
                  <a:pt x="168" y="835"/>
                </a:lnTo>
                <a:lnTo>
                  <a:pt x="168" y="835"/>
                </a:lnTo>
                <a:lnTo>
                  <a:pt x="177" y="886"/>
                </a:lnTo>
                <a:lnTo>
                  <a:pt x="185" y="947"/>
                </a:lnTo>
                <a:lnTo>
                  <a:pt x="185" y="947"/>
                </a:lnTo>
                <a:lnTo>
                  <a:pt x="185" y="952"/>
                </a:lnTo>
                <a:lnTo>
                  <a:pt x="183" y="958"/>
                </a:lnTo>
                <a:lnTo>
                  <a:pt x="175" y="971"/>
                </a:lnTo>
                <a:lnTo>
                  <a:pt x="167" y="989"/>
                </a:lnTo>
                <a:lnTo>
                  <a:pt x="162" y="998"/>
                </a:lnTo>
                <a:lnTo>
                  <a:pt x="159" y="1010"/>
                </a:lnTo>
                <a:lnTo>
                  <a:pt x="159" y="1010"/>
                </a:lnTo>
                <a:lnTo>
                  <a:pt x="153" y="1042"/>
                </a:lnTo>
                <a:lnTo>
                  <a:pt x="147" y="1082"/>
                </a:lnTo>
                <a:lnTo>
                  <a:pt x="139" y="1138"/>
                </a:lnTo>
                <a:lnTo>
                  <a:pt x="139" y="1138"/>
                </a:lnTo>
                <a:lnTo>
                  <a:pt x="134" y="1178"/>
                </a:lnTo>
                <a:lnTo>
                  <a:pt x="130" y="1210"/>
                </a:lnTo>
                <a:lnTo>
                  <a:pt x="130" y="1210"/>
                </a:lnTo>
                <a:lnTo>
                  <a:pt x="129" y="1210"/>
                </a:lnTo>
                <a:lnTo>
                  <a:pt x="127" y="1211"/>
                </a:lnTo>
                <a:lnTo>
                  <a:pt x="123" y="1215"/>
                </a:lnTo>
                <a:lnTo>
                  <a:pt x="118" y="1221"/>
                </a:lnTo>
                <a:lnTo>
                  <a:pt x="118" y="1221"/>
                </a:lnTo>
                <a:lnTo>
                  <a:pt x="114" y="1232"/>
                </a:lnTo>
                <a:lnTo>
                  <a:pt x="110" y="1245"/>
                </a:lnTo>
                <a:lnTo>
                  <a:pt x="109" y="1257"/>
                </a:lnTo>
                <a:lnTo>
                  <a:pt x="109" y="1263"/>
                </a:lnTo>
                <a:lnTo>
                  <a:pt x="110" y="1267"/>
                </a:lnTo>
                <a:lnTo>
                  <a:pt x="110" y="1267"/>
                </a:lnTo>
                <a:lnTo>
                  <a:pt x="114" y="1275"/>
                </a:lnTo>
                <a:lnTo>
                  <a:pt x="118" y="1280"/>
                </a:lnTo>
                <a:lnTo>
                  <a:pt x="122" y="1285"/>
                </a:lnTo>
                <a:lnTo>
                  <a:pt x="124" y="1290"/>
                </a:lnTo>
                <a:lnTo>
                  <a:pt x="124" y="1290"/>
                </a:lnTo>
                <a:lnTo>
                  <a:pt x="127" y="1304"/>
                </a:lnTo>
                <a:lnTo>
                  <a:pt x="128" y="1310"/>
                </a:lnTo>
                <a:lnTo>
                  <a:pt x="136" y="1310"/>
                </a:lnTo>
                <a:lnTo>
                  <a:pt x="139" y="1279"/>
                </a:lnTo>
                <a:lnTo>
                  <a:pt x="139" y="1279"/>
                </a:lnTo>
                <a:lnTo>
                  <a:pt x="141" y="1277"/>
                </a:lnTo>
                <a:lnTo>
                  <a:pt x="143" y="1276"/>
                </a:lnTo>
                <a:lnTo>
                  <a:pt x="148" y="1276"/>
                </a:lnTo>
                <a:lnTo>
                  <a:pt x="148" y="1276"/>
                </a:lnTo>
                <a:lnTo>
                  <a:pt x="158" y="1279"/>
                </a:lnTo>
                <a:lnTo>
                  <a:pt x="161" y="1280"/>
                </a:lnTo>
                <a:lnTo>
                  <a:pt x="162" y="1282"/>
                </a:lnTo>
                <a:lnTo>
                  <a:pt x="162" y="1282"/>
                </a:lnTo>
                <a:lnTo>
                  <a:pt x="164" y="1284"/>
                </a:lnTo>
                <a:lnTo>
                  <a:pt x="167" y="1286"/>
                </a:lnTo>
                <a:lnTo>
                  <a:pt x="173" y="1290"/>
                </a:lnTo>
                <a:lnTo>
                  <a:pt x="173" y="1290"/>
                </a:lnTo>
                <a:lnTo>
                  <a:pt x="177" y="1292"/>
                </a:lnTo>
                <a:lnTo>
                  <a:pt x="181" y="1294"/>
                </a:lnTo>
                <a:lnTo>
                  <a:pt x="189" y="1296"/>
                </a:lnTo>
                <a:lnTo>
                  <a:pt x="189" y="1326"/>
                </a:lnTo>
                <a:lnTo>
                  <a:pt x="199" y="1326"/>
                </a:lnTo>
                <a:lnTo>
                  <a:pt x="199" y="1300"/>
                </a:lnTo>
                <a:lnTo>
                  <a:pt x="199" y="1300"/>
                </a:lnTo>
                <a:lnTo>
                  <a:pt x="212" y="1303"/>
                </a:lnTo>
                <a:lnTo>
                  <a:pt x="224" y="1307"/>
                </a:lnTo>
                <a:lnTo>
                  <a:pt x="234" y="1310"/>
                </a:lnTo>
                <a:lnTo>
                  <a:pt x="234" y="1310"/>
                </a:lnTo>
                <a:lnTo>
                  <a:pt x="240" y="1313"/>
                </a:lnTo>
                <a:lnTo>
                  <a:pt x="246" y="1314"/>
                </a:lnTo>
                <a:lnTo>
                  <a:pt x="261" y="1315"/>
                </a:lnTo>
                <a:lnTo>
                  <a:pt x="277" y="1315"/>
                </a:lnTo>
                <a:lnTo>
                  <a:pt x="286" y="1314"/>
                </a:lnTo>
                <a:lnTo>
                  <a:pt x="286" y="1314"/>
                </a:lnTo>
                <a:lnTo>
                  <a:pt x="292" y="1310"/>
                </a:lnTo>
                <a:lnTo>
                  <a:pt x="299" y="1304"/>
                </a:lnTo>
                <a:lnTo>
                  <a:pt x="304" y="1296"/>
                </a:lnTo>
                <a:lnTo>
                  <a:pt x="307" y="1291"/>
                </a:lnTo>
                <a:lnTo>
                  <a:pt x="307" y="1288"/>
                </a:lnTo>
                <a:lnTo>
                  <a:pt x="307" y="1288"/>
                </a:lnTo>
                <a:lnTo>
                  <a:pt x="308" y="1284"/>
                </a:lnTo>
                <a:lnTo>
                  <a:pt x="309" y="1282"/>
                </a:lnTo>
                <a:lnTo>
                  <a:pt x="311" y="1278"/>
                </a:lnTo>
                <a:lnTo>
                  <a:pt x="312" y="1277"/>
                </a:lnTo>
                <a:lnTo>
                  <a:pt x="311" y="1276"/>
                </a:lnTo>
                <a:lnTo>
                  <a:pt x="304" y="1273"/>
                </a:lnTo>
                <a:lnTo>
                  <a:pt x="304" y="1273"/>
                </a:lnTo>
                <a:lnTo>
                  <a:pt x="291" y="1271"/>
                </a:lnTo>
                <a:lnTo>
                  <a:pt x="282" y="1270"/>
                </a:lnTo>
                <a:lnTo>
                  <a:pt x="272" y="1270"/>
                </a:lnTo>
                <a:lnTo>
                  <a:pt x="258" y="1247"/>
                </a:lnTo>
                <a:lnTo>
                  <a:pt x="260" y="1245"/>
                </a:lnTo>
                <a:lnTo>
                  <a:pt x="260" y="1245"/>
                </a:lnTo>
                <a:lnTo>
                  <a:pt x="268" y="1139"/>
                </a:lnTo>
                <a:lnTo>
                  <a:pt x="273" y="1064"/>
                </a:lnTo>
                <a:lnTo>
                  <a:pt x="274" y="1038"/>
                </a:lnTo>
                <a:lnTo>
                  <a:pt x="274" y="1024"/>
                </a:lnTo>
                <a:lnTo>
                  <a:pt x="274" y="1024"/>
                </a:lnTo>
                <a:lnTo>
                  <a:pt x="273" y="1017"/>
                </a:lnTo>
                <a:lnTo>
                  <a:pt x="273" y="1011"/>
                </a:lnTo>
                <a:lnTo>
                  <a:pt x="273" y="1004"/>
                </a:lnTo>
                <a:lnTo>
                  <a:pt x="274" y="996"/>
                </a:lnTo>
                <a:lnTo>
                  <a:pt x="274" y="996"/>
                </a:lnTo>
                <a:lnTo>
                  <a:pt x="277" y="988"/>
                </a:lnTo>
                <a:lnTo>
                  <a:pt x="280" y="980"/>
                </a:lnTo>
                <a:lnTo>
                  <a:pt x="283" y="973"/>
                </a:lnTo>
                <a:lnTo>
                  <a:pt x="284" y="967"/>
                </a:lnTo>
                <a:lnTo>
                  <a:pt x="284" y="967"/>
                </a:lnTo>
                <a:lnTo>
                  <a:pt x="284" y="951"/>
                </a:lnTo>
                <a:lnTo>
                  <a:pt x="285" y="941"/>
                </a:lnTo>
                <a:lnTo>
                  <a:pt x="286" y="933"/>
                </a:lnTo>
                <a:lnTo>
                  <a:pt x="286" y="933"/>
                </a:lnTo>
                <a:lnTo>
                  <a:pt x="289" y="922"/>
                </a:lnTo>
                <a:lnTo>
                  <a:pt x="290" y="907"/>
                </a:lnTo>
                <a:lnTo>
                  <a:pt x="292" y="890"/>
                </a:lnTo>
                <a:lnTo>
                  <a:pt x="295" y="878"/>
                </a:lnTo>
                <a:lnTo>
                  <a:pt x="295" y="878"/>
                </a:lnTo>
                <a:lnTo>
                  <a:pt x="297" y="871"/>
                </a:lnTo>
                <a:lnTo>
                  <a:pt x="298" y="861"/>
                </a:lnTo>
                <a:lnTo>
                  <a:pt x="301" y="835"/>
                </a:lnTo>
                <a:lnTo>
                  <a:pt x="304" y="799"/>
                </a:lnTo>
                <a:lnTo>
                  <a:pt x="304" y="799"/>
                </a:lnTo>
                <a:lnTo>
                  <a:pt x="303" y="791"/>
                </a:lnTo>
                <a:lnTo>
                  <a:pt x="303" y="785"/>
                </a:lnTo>
                <a:lnTo>
                  <a:pt x="304" y="783"/>
                </a:lnTo>
                <a:lnTo>
                  <a:pt x="304" y="783"/>
                </a:lnTo>
                <a:lnTo>
                  <a:pt x="310" y="788"/>
                </a:lnTo>
                <a:lnTo>
                  <a:pt x="322" y="796"/>
                </a:lnTo>
                <a:lnTo>
                  <a:pt x="338" y="805"/>
                </a:lnTo>
                <a:lnTo>
                  <a:pt x="345" y="808"/>
                </a:lnTo>
                <a:lnTo>
                  <a:pt x="349" y="809"/>
                </a:lnTo>
                <a:lnTo>
                  <a:pt x="349" y="809"/>
                </a:lnTo>
                <a:lnTo>
                  <a:pt x="354" y="808"/>
                </a:lnTo>
                <a:lnTo>
                  <a:pt x="360" y="805"/>
                </a:lnTo>
                <a:lnTo>
                  <a:pt x="368" y="799"/>
                </a:lnTo>
                <a:lnTo>
                  <a:pt x="376" y="792"/>
                </a:lnTo>
                <a:lnTo>
                  <a:pt x="378" y="791"/>
                </a:lnTo>
                <a:lnTo>
                  <a:pt x="379" y="791"/>
                </a:lnTo>
                <a:lnTo>
                  <a:pt x="379" y="791"/>
                </a:lnTo>
                <a:lnTo>
                  <a:pt x="386" y="899"/>
                </a:lnTo>
                <a:lnTo>
                  <a:pt x="391" y="977"/>
                </a:lnTo>
                <a:lnTo>
                  <a:pt x="393" y="1020"/>
                </a:lnTo>
                <a:lnTo>
                  <a:pt x="393" y="1020"/>
                </a:lnTo>
                <a:lnTo>
                  <a:pt x="396" y="1047"/>
                </a:lnTo>
                <a:lnTo>
                  <a:pt x="402" y="1092"/>
                </a:lnTo>
                <a:lnTo>
                  <a:pt x="408" y="1138"/>
                </a:lnTo>
                <a:lnTo>
                  <a:pt x="410" y="1170"/>
                </a:lnTo>
                <a:lnTo>
                  <a:pt x="410" y="1170"/>
                </a:lnTo>
                <a:lnTo>
                  <a:pt x="413" y="1209"/>
                </a:lnTo>
                <a:lnTo>
                  <a:pt x="414" y="1225"/>
                </a:lnTo>
                <a:lnTo>
                  <a:pt x="414" y="1233"/>
                </a:lnTo>
                <a:lnTo>
                  <a:pt x="414" y="1233"/>
                </a:lnTo>
                <a:lnTo>
                  <a:pt x="411" y="1241"/>
                </a:lnTo>
                <a:lnTo>
                  <a:pt x="411" y="1248"/>
                </a:lnTo>
                <a:lnTo>
                  <a:pt x="414" y="1255"/>
                </a:lnTo>
                <a:lnTo>
                  <a:pt x="414" y="1255"/>
                </a:lnTo>
                <a:lnTo>
                  <a:pt x="419" y="1276"/>
                </a:lnTo>
                <a:lnTo>
                  <a:pt x="421" y="1286"/>
                </a:lnTo>
                <a:lnTo>
                  <a:pt x="424" y="1294"/>
                </a:lnTo>
                <a:lnTo>
                  <a:pt x="424" y="1294"/>
                </a:lnTo>
                <a:lnTo>
                  <a:pt x="429" y="1298"/>
                </a:lnTo>
                <a:lnTo>
                  <a:pt x="434" y="1303"/>
                </a:lnTo>
                <a:lnTo>
                  <a:pt x="440" y="1308"/>
                </a:lnTo>
                <a:lnTo>
                  <a:pt x="440" y="1308"/>
                </a:lnTo>
                <a:lnTo>
                  <a:pt x="440" y="1316"/>
                </a:lnTo>
                <a:lnTo>
                  <a:pt x="441" y="1322"/>
                </a:lnTo>
                <a:lnTo>
                  <a:pt x="442" y="1328"/>
                </a:lnTo>
                <a:lnTo>
                  <a:pt x="442" y="1328"/>
                </a:lnTo>
                <a:lnTo>
                  <a:pt x="445" y="1333"/>
                </a:lnTo>
                <a:lnTo>
                  <a:pt x="445" y="1335"/>
                </a:lnTo>
                <a:lnTo>
                  <a:pt x="445" y="1342"/>
                </a:lnTo>
                <a:lnTo>
                  <a:pt x="445" y="1342"/>
                </a:lnTo>
                <a:lnTo>
                  <a:pt x="446" y="1347"/>
                </a:lnTo>
                <a:lnTo>
                  <a:pt x="446" y="1351"/>
                </a:lnTo>
                <a:lnTo>
                  <a:pt x="449" y="1358"/>
                </a:lnTo>
                <a:lnTo>
                  <a:pt x="453" y="1363"/>
                </a:lnTo>
                <a:lnTo>
                  <a:pt x="457" y="1365"/>
                </a:lnTo>
                <a:lnTo>
                  <a:pt x="457" y="1365"/>
                </a:lnTo>
                <a:lnTo>
                  <a:pt x="459" y="1366"/>
                </a:lnTo>
                <a:lnTo>
                  <a:pt x="464" y="1367"/>
                </a:lnTo>
                <a:lnTo>
                  <a:pt x="476" y="1367"/>
                </a:lnTo>
                <a:lnTo>
                  <a:pt x="488" y="1366"/>
                </a:lnTo>
                <a:lnTo>
                  <a:pt x="491" y="1364"/>
                </a:lnTo>
                <a:lnTo>
                  <a:pt x="495" y="1363"/>
                </a:lnTo>
                <a:lnTo>
                  <a:pt x="495" y="1363"/>
                </a:lnTo>
                <a:lnTo>
                  <a:pt x="496" y="1360"/>
                </a:lnTo>
                <a:lnTo>
                  <a:pt x="496" y="1357"/>
                </a:lnTo>
                <a:lnTo>
                  <a:pt x="497" y="1347"/>
                </a:lnTo>
                <a:lnTo>
                  <a:pt x="498" y="1339"/>
                </a:lnTo>
                <a:lnTo>
                  <a:pt x="500" y="1335"/>
                </a:lnTo>
                <a:lnTo>
                  <a:pt x="500" y="1334"/>
                </a:lnTo>
                <a:lnTo>
                  <a:pt x="500" y="1334"/>
                </a:lnTo>
                <a:lnTo>
                  <a:pt x="511" y="1330"/>
                </a:lnTo>
                <a:lnTo>
                  <a:pt x="519" y="1327"/>
                </a:lnTo>
                <a:lnTo>
                  <a:pt x="521" y="1325"/>
                </a:lnTo>
                <a:lnTo>
                  <a:pt x="523" y="1322"/>
                </a:lnTo>
                <a:lnTo>
                  <a:pt x="523" y="1322"/>
                </a:lnTo>
                <a:lnTo>
                  <a:pt x="530" y="1310"/>
                </a:lnTo>
                <a:lnTo>
                  <a:pt x="534" y="1304"/>
                </a:lnTo>
                <a:lnTo>
                  <a:pt x="535" y="1300"/>
                </a:lnTo>
                <a:lnTo>
                  <a:pt x="535" y="1300"/>
                </a:lnTo>
                <a:lnTo>
                  <a:pt x="534" y="1297"/>
                </a:lnTo>
                <a:lnTo>
                  <a:pt x="533" y="1296"/>
                </a:lnTo>
                <a:lnTo>
                  <a:pt x="529" y="1294"/>
                </a:lnTo>
                <a:lnTo>
                  <a:pt x="523" y="1294"/>
                </a:lnTo>
                <a:lnTo>
                  <a:pt x="523" y="1294"/>
                </a:lnTo>
                <a:lnTo>
                  <a:pt x="527" y="1284"/>
                </a:lnTo>
                <a:lnTo>
                  <a:pt x="528" y="1277"/>
                </a:lnTo>
                <a:lnTo>
                  <a:pt x="529" y="1270"/>
                </a:lnTo>
                <a:lnTo>
                  <a:pt x="529" y="1270"/>
                </a:lnTo>
                <a:lnTo>
                  <a:pt x="527" y="1258"/>
                </a:lnTo>
                <a:lnTo>
                  <a:pt x="527" y="1252"/>
                </a:lnTo>
                <a:lnTo>
                  <a:pt x="526" y="1251"/>
                </a:lnTo>
                <a:lnTo>
                  <a:pt x="526" y="1251"/>
                </a:lnTo>
                <a:lnTo>
                  <a:pt x="522" y="1247"/>
                </a:lnTo>
                <a:lnTo>
                  <a:pt x="520" y="1245"/>
                </a:lnTo>
                <a:lnTo>
                  <a:pt x="520" y="1245"/>
                </a:lnTo>
                <a:lnTo>
                  <a:pt x="515" y="990"/>
                </a:lnTo>
                <a:lnTo>
                  <a:pt x="515" y="990"/>
                </a:lnTo>
                <a:lnTo>
                  <a:pt x="523" y="832"/>
                </a:lnTo>
                <a:lnTo>
                  <a:pt x="523" y="832"/>
                </a:lnTo>
                <a:lnTo>
                  <a:pt x="530" y="842"/>
                </a:lnTo>
                <a:lnTo>
                  <a:pt x="536" y="852"/>
                </a:lnTo>
                <a:lnTo>
                  <a:pt x="540" y="860"/>
                </a:lnTo>
                <a:lnTo>
                  <a:pt x="540" y="860"/>
                </a:lnTo>
                <a:lnTo>
                  <a:pt x="544" y="873"/>
                </a:lnTo>
                <a:lnTo>
                  <a:pt x="547" y="892"/>
                </a:lnTo>
                <a:lnTo>
                  <a:pt x="552" y="927"/>
                </a:lnTo>
                <a:lnTo>
                  <a:pt x="552" y="927"/>
                </a:lnTo>
                <a:lnTo>
                  <a:pt x="560" y="984"/>
                </a:lnTo>
                <a:lnTo>
                  <a:pt x="565" y="1020"/>
                </a:lnTo>
                <a:lnTo>
                  <a:pt x="570" y="1040"/>
                </a:lnTo>
                <a:lnTo>
                  <a:pt x="570" y="1040"/>
                </a:lnTo>
                <a:lnTo>
                  <a:pt x="577" y="1060"/>
                </a:lnTo>
                <a:lnTo>
                  <a:pt x="579" y="1072"/>
                </a:lnTo>
                <a:lnTo>
                  <a:pt x="581" y="1085"/>
                </a:lnTo>
                <a:lnTo>
                  <a:pt x="581" y="1085"/>
                </a:lnTo>
                <a:lnTo>
                  <a:pt x="583" y="1108"/>
                </a:lnTo>
                <a:lnTo>
                  <a:pt x="588" y="1141"/>
                </a:lnTo>
                <a:lnTo>
                  <a:pt x="595" y="1201"/>
                </a:lnTo>
                <a:lnTo>
                  <a:pt x="595" y="1201"/>
                </a:lnTo>
                <a:lnTo>
                  <a:pt x="597" y="1210"/>
                </a:lnTo>
                <a:lnTo>
                  <a:pt x="600" y="1221"/>
                </a:lnTo>
                <a:lnTo>
                  <a:pt x="607" y="1241"/>
                </a:lnTo>
                <a:lnTo>
                  <a:pt x="615" y="1265"/>
                </a:lnTo>
                <a:lnTo>
                  <a:pt x="615" y="1265"/>
                </a:lnTo>
                <a:lnTo>
                  <a:pt x="614" y="1266"/>
                </a:lnTo>
                <a:lnTo>
                  <a:pt x="613" y="1269"/>
                </a:lnTo>
                <a:lnTo>
                  <a:pt x="613" y="1273"/>
                </a:lnTo>
                <a:lnTo>
                  <a:pt x="613" y="1273"/>
                </a:lnTo>
                <a:lnTo>
                  <a:pt x="614" y="1284"/>
                </a:lnTo>
                <a:lnTo>
                  <a:pt x="614" y="1290"/>
                </a:lnTo>
                <a:lnTo>
                  <a:pt x="615" y="1294"/>
                </a:lnTo>
                <a:lnTo>
                  <a:pt x="615" y="1294"/>
                </a:lnTo>
                <a:lnTo>
                  <a:pt x="617" y="1296"/>
                </a:lnTo>
                <a:lnTo>
                  <a:pt x="619" y="1297"/>
                </a:lnTo>
                <a:lnTo>
                  <a:pt x="621" y="1300"/>
                </a:lnTo>
                <a:lnTo>
                  <a:pt x="621" y="1300"/>
                </a:lnTo>
                <a:lnTo>
                  <a:pt x="622" y="1302"/>
                </a:lnTo>
                <a:lnTo>
                  <a:pt x="622" y="1307"/>
                </a:lnTo>
                <a:lnTo>
                  <a:pt x="625" y="1320"/>
                </a:lnTo>
                <a:lnTo>
                  <a:pt x="625" y="1320"/>
                </a:lnTo>
                <a:lnTo>
                  <a:pt x="627" y="1330"/>
                </a:lnTo>
                <a:lnTo>
                  <a:pt x="629" y="1335"/>
                </a:lnTo>
                <a:lnTo>
                  <a:pt x="633" y="1340"/>
                </a:lnTo>
                <a:lnTo>
                  <a:pt x="633" y="1340"/>
                </a:lnTo>
                <a:lnTo>
                  <a:pt x="639" y="1344"/>
                </a:lnTo>
                <a:lnTo>
                  <a:pt x="645" y="1347"/>
                </a:lnTo>
                <a:lnTo>
                  <a:pt x="651" y="1350"/>
                </a:lnTo>
                <a:lnTo>
                  <a:pt x="659" y="1351"/>
                </a:lnTo>
                <a:lnTo>
                  <a:pt x="659" y="1351"/>
                </a:lnTo>
                <a:lnTo>
                  <a:pt x="664" y="1351"/>
                </a:lnTo>
                <a:lnTo>
                  <a:pt x="669" y="1351"/>
                </a:lnTo>
                <a:lnTo>
                  <a:pt x="681" y="1347"/>
                </a:lnTo>
                <a:lnTo>
                  <a:pt x="694" y="1342"/>
                </a:lnTo>
                <a:lnTo>
                  <a:pt x="706" y="1340"/>
                </a:lnTo>
                <a:lnTo>
                  <a:pt x="706" y="1340"/>
                </a:lnTo>
                <a:lnTo>
                  <a:pt x="725" y="1336"/>
                </a:lnTo>
                <a:lnTo>
                  <a:pt x="751" y="1334"/>
                </a:lnTo>
                <a:lnTo>
                  <a:pt x="751" y="1334"/>
                </a:lnTo>
                <a:lnTo>
                  <a:pt x="759" y="1333"/>
                </a:lnTo>
                <a:lnTo>
                  <a:pt x="768" y="1330"/>
                </a:lnTo>
                <a:lnTo>
                  <a:pt x="775" y="1328"/>
                </a:lnTo>
                <a:lnTo>
                  <a:pt x="781" y="1325"/>
                </a:lnTo>
                <a:lnTo>
                  <a:pt x="785" y="1321"/>
                </a:lnTo>
                <a:lnTo>
                  <a:pt x="790" y="1317"/>
                </a:lnTo>
                <a:lnTo>
                  <a:pt x="793" y="1314"/>
                </a:lnTo>
                <a:lnTo>
                  <a:pt x="795" y="1310"/>
                </a:lnTo>
                <a:lnTo>
                  <a:pt x="795" y="1310"/>
                </a:lnTo>
                <a:lnTo>
                  <a:pt x="796" y="1302"/>
                </a:lnTo>
                <a:lnTo>
                  <a:pt x="796" y="1292"/>
                </a:lnTo>
                <a:lnTo>
                  <a:pt x="795" y="1288"/>
                </a:lnTo>
                <a:lnTo>
                  <a:pt x="794" y="1284"/>
                </a:lnTo>
                <a:lnTo>
                  <a:pt x="791" y="1280"/>
                </a:lnTo>
                <a:lnTo>
                  <a:pt x="789" y="1279"/>
                </a:lnTo>
                <a:lnTo>
                  <a:pt x="789" y="1279"/>
                </a:lnTo>
                <a:lnTo>
                  <a:pt x="778" y="1276"/>
                </a:lnTo>
                <a:lnTo>
                  <a:pt x="775" y="1273"/>
                </a:lnTo>
                <a:lnTo>
                  <a:pt x="775" y="1273"/>
                </a:lnTo>
                <a:lnTo>
                  <a:pt x="769" y="1272"/>
                </a:lnTo>
                <a:lnTo>
                  <a:pt x="763" y="1271"/>
                </a:lnTo>
                <a:lnTo>
                  <a:pt x="757" y="1270"/>
                </a:lnTo>
                <a:lnTo>
                  <a:pt x="757" y="1270"/>
                </a:lnTo>
                <a:lnTo>
                  <a:pt x="743" y="1272"/>
                </a:lnTo>
                <a:lnTo>
                  <a:pt x="734" y="1273"/>
                </a:lnTo>
                <a:lnTo>
                  <a:pt x="734" y="1273"/>
                </a:lnTo>
                <a:lnTo>
                  <a:pt x="740" y="1261"/>
                </a:lnTo>
                <a:lnTo>
                  <a:pt x="740" y="1261"/>
                </a:lnTo>
                <a:lnTo>
                  <a:pt x="741" y="1258"/>
                </a:lnTo>
                <a:lnTo>
                  <a:pt x="743" y="1253"/>
                </a:lnTo>
                <a:lnTo>
                  <a:pt x="743" y="1242"/>
                </a:lnTo>
                <a:lnTo>
                  <a:pt x="741" y="1233"/>
                </a:lnTo>
                <a:lnTo>
                  <a:pt x="740" y="1227"/>
                </a:lnTo>
                <a:lnTo>
                  <a:pt x="740" y="1227"/>
                </a:lnTo>
                <a:lnTo>
                  <a:pt x="737" y="1223"/>
                </a:lnTo>
                <a:lnTo>
                  <a:pt x="733" y="1221"/>
                </a:lnTo>
                <a:lnTo>
                  <a:pt x="728" y="1219"/>
                </a:lnTo>
                <a:lnTo>
                  <a:pt x="728" y="1219"/>
                </a:lnTo>
                <a:lnTo>
                  <a:pt x="723" y="1211"/>
                </a:lnTo>
                <a:lnTo>
                  <a:pt x="715" y="1196"/>
                </a:lnTo>
                <a:lnTo>
                  <a:pt x="710" y="1185"/>
                </a:lnTo>
                <a:lnTo>
                  <a:pt x="706" y="1176"/>
                </a:lnTo>
                <a:lnTo>
                  <a:pt x="703" y="1165"/>
                </a:lnTo>
                <a:lnTo>
                  <a:pt x="702" y="1155"/>
                </a:lnTo>
                <a:lnTo>
                  <a:pt x="702" y="1155"/>
                </a:lnTo>
                <a:lnTo>
                  <a:pt x="701" y="1135"/>
                </a:lnTo>
                <a:lnTo>
                  <a:pt x="698" y="1114"/>
                </a:lnTo>
                <a:lnTo>
                  <a:pt x="695" y="1096"/>
                </a:lnTo>
                <a:lnTo>
                  <a:pt x="694" y="1083"/>
                </a:lnTo>
                <a:lnTo>
                  <a:pt x="694" y="1083"/>
                </a:lnTo>
                <a:lnTo>
                  <a:pt x="691" y="1059"/>
                </a:lnTo>
                <a:lnTo>
                  <a:pt x="687" y="1019"/>
                </a:lnTo>
                <a:lnTo>
                  <a:pt x="681" y="976"/>
                </a:lnTo>
                <a:lnTo>
                  <a:pt x="679" y="957"/>
                </a:lnTo>
                <a:lnTo>
                  <a:pt x="679" y="945"/>
                </a:lnTo>
                <a:lnTo>
                  <a:pt x="679" y="945"/>
                </a:lnTo>
                <a:lnTo>
                  <a:pt x="678" y="930"/>
                </a:lnTo>
                <a:lnTo>
                  <a:pt x="676" y="909"/>
                </a:lnTo>
                <a:lnTo>
                  <a:pt x="666" y="855"/>
                </a:lnTo>
                <a:lnTo>
                  <a:pt x="657" y="805"/>
                </a:lnTo>
                <a:lnTo>
                  <a:pt x="653" y="783"/>
                </a:lnTo>
                <a:lnTo>
                  <a:pt x="653" y="783"/>
                </a:lnTo>
                <a:lnTo>
                  <a:pt x="653" y="774"/>
                </a:lnTo>
                <a:lnTo>
                  <a:pt x="653" y="768"/>
                </a:lnTo>
                <a:lnTo>
                  <a:pt x="653" y="768"/>
                </a:lnTo>
                <a:lnTo>
                  <a:pt x="654" y="765"/>
                </a:lnTo>
                <a:lnTo>
                  <a:pt x="659" y="754"/>
                </a:lnTo>
                <a:lnTo>
                  <a:pt x="659" y="754"/>
                </a:lnTo>
                <a:lnTo>
                  <a:pt x="659" y="748"/>
                </a:lnTo>
                <a:lnTo>
                  <a:pt x="659" y="741"/>
                </a:lnTo>
                <a:lnTo>
                  <a:pt x="658" y="722"/>
                </a:lnTo>
                <a:lnTo>
                  <a:pt x="656" y="699"/>
                </a:lnTo>
                <a:lnTo>
                  <a:pt x="656" y="699"/>
                </a:lnTo>
                <a:lnTo>
                  <a:pt x="658" y="696"/>
                </a:lnTo>
                <a:lnTo>
                  <a:pt x="662" y="690"/>
                </a:lnTo>
                <a:lnTo>
                  <a:pt x="662" y="690"/>
                </a:lnTo>
                <a:lnTo>
                  <a:pt x="665" y="680"/>
                </a:lnTo>
                <a:lnTo>
                  <a:pt x="667" y="676"/>
                </a:lnTo>
                <a:lnTo>
                  <a:pt x="667" y="670"/>
                </a:lnTo>
                <a:lnTo>
                  <a:pt x="667" y="670"/>
                </a:lnTo>
                <a:lnTo>
                  <a:pt x="669" y="667"/>
                </a:lnTo>
                <a:lnTo>
                  <a:pt x="671" y="662"/>
                </a:lnTo>
                <a:lnTo>
                  <a:pt x="678" y="649"/>
                </a:lnTo>
                <a:lnTo>
                  <a:pt x="685" y="639"/>
                </a:lnTo>
                <a:lnTo>
                  <a:pt x="688" y="634"/>
                </a:lnTo>
                <a:lnTo>
                  <a:pt x="688" y="633"/>
                </a:lnTo>
                <a:lnTo>
                  <a:pt x="688" y="633"/>
                </a:lnTo>
                <a:lnTo>
                  <a:pt x="687" y="618"/>
                </a:lnTo>
                <a:lnTo>
                  <a:pt x="685" y="587"/>
                </a:lnTo>
                <a:lnTo>
                  <a:pt x="683" y="555"/>
                </a:lnTo>
                <a:lnTo>
                  <a:pt x="682" y="540"/>
                </a:lnTo>
                <a:lnTo>
                  <a:pt x="682" y="540"/>
                </a:lnTo>
                <a:lnTo>
                  <a:pt x="676" y="509"/>
                </a:lnTo>
                <a:lnTo>
                  <a:pt x="672" y="486"/>
                </a:lnTo>
                <a:lnTo>
                  <a:pt x="670" y="468"/>
                </a:lnTo>
                <a:lnTo>
                  <a:pt x="670" y="468"/>
                </a:lnTo>
                <a:lnTo>
                  <a:pt x="669" y="454"/>
                </a:lnTo>
                <a:lnTo>
                  <a:pt x="664" y="439"/>
                </a:lnTo>
                <a:lnTo>
                  <a:pt x="659" y="422"/>
                </a:lnTo>
                <a:lnTo>
                  <a:pt x="659" y="422"/>
                </a:lnTo>
                <a:lnTo>
                  <a:pt x="660" y="412"/>
                </a:lnTo>
                <a:lnTo>
                  <a:pt x="667" y="389"/>
                </a:lnTo>
                <a:lnTo>
                  <a:pt x="679" y="351"/>
                </a:lnTo>
                <a:lnTo>
                  <a:pt x="687" y="328"/>
                </a:lnTo>
                <a:lnTo>
                  <a:pt x="696" y="304"/>
                </a:lnTo>
                <a:lnTo>
                  <a:pt x="696" y="304"/>
                </a:lnTo>
                <a:lnTo>
                  <a:pt x="708" y="278"/>
                </a:lnTo>
                <a:lnTo>
                  <a:pt x="720" y="253"/>
                </a:lnTo>
                <a:lnTo>
                  <a:pt x="744" y="206"/>
                </a:lnTo>
                <a:lnTo>
                  <a:pt x="764" y="172"/>
                </a:lnTo>
                <a:lnTo>
                  <a:pt x="771" y="159"/>
                </a:lnTo>
                <a:lnTo>
                  <a:pt x="771" y="159"/>
                </a:lnTo>
                <a:lnTo>
                  <a:pt x="733" y="141"/>
                </a:lnTo>
                <a:lnTo>
                  <a:pt x="662" y="108"/>
                </a:lnTo>
                <a:lnTo>
                  <a:pt x="662" y="108"/>
                </a:lnTo>
                <a:lnTo>
                  <a:pt x="644" y="98"/>
                </a:lnTo>
                <a:lnTo>
                  <a:pt x="623" y="86"/>
                </a:lnTo>
                <a:lnTo>
                  <a:pt x="582" y="60"/>
                </a:lnTo>
                <a:lnTo>
                  <a:pt x="523" y="24"/>
                </a:lnTo>
                <a:lnTo>
                  <a:pt x="523" y="24"/>
                </a:lnTo>
                <a:lnTo>
                  <a:pt x="502" y="10"/>
                </a:lnTo>
                <a:lnTo>
                  <a:pt x="489" y="4"/>
                </a:lnTo>
                <a:lnTo>
                  <a:pt x="482" y="2"/>
                </a:lnTo>
                <a:lnTo>
                  <a:pt x="475" y="0"/>
                </a:lnTo>
                <a:lnTo>
                  <a:pt x="475" y="0"/>
                </a:lnTo>
                <a:lnTo>
                  <a:pt x="465" y="0"/>
                </a:lnTo>
                <a:lnTo>
                  <a:pt x="455" y="3"/>
                </a:lnTo>
                <a:lnTo>
                  <a:pt x="445" y="6"/>
                </a:lnTo>
                <a:lnTo>
                  <a:pt x="434" y="10"/>
                </a:lnTo>
                <a:lnTo>
                  <a:pt x="413" y="21"/>
                </a:lnTo>
                <a:lnTo>
                  <a:pt x="393" y="29"/>
                </a:lnTo>
                <a:lnTo>
                  <a:pt x="393" y="29"/>
                </a:lnTo>
                <a:lnTo>
                  <a:pt x="370" y="39"/>
                </a:lnTo>
                <a:lnTo>
                  <a:pt x="339" y="49"/>
                </a:lnTo>
                <a:lnTo>
                  <a:pt x="304" y="61"/>
                </a:lnTo>
                <a:lnTo>
                  <a:pt x="274" y="69"/>
                </a:lnTo>
                <a:lnTo>
                  <a:pt x="274" y="69"/>
                </a:lnTo>
                <a:lnTo>
                  <a:pt x="243" y="78"/>
                </a:lnTo>
                <a:lnTo>
                  <a:pt x="209" y="85"/>
                </a:lnTo>
                <a:lnTo>
                  <a:pt x="177" y="91"/>
                </a:lnTo>
                <a:lnTo>
                  <a:pt x="159" y="96"/>
                </a:lnTo>
                <a:lnTo>
                  <a:pt x="159" y="96"/>
                </a:lnTo>
                <a:lnTo>
                  <a:pt x="153" y="99"/>
                </a:lnTo>
                <a:lnTo>
                  <a:pt x="149" y="102"/>
                </a:lnTo>
                <a:lnTo>
                  <a:pt x="147" y="104"/>
                </a:lnTo>
                <a:lnTo>
                  <a:pt x="145" y="108"/>
                </a:lnTo>
                <a:lnTo>
                  <a:pt x="145" y="108"/>
                </a:lnTo>
                <a:lnTo>
                  <a:pt x="117" y="161"/>
                </a:lnTo>
                <a:lnTo>
                  <a:pt x="97" y="200"/>
                </a:lnTo>
                <a:lnTo>
                  <a:pt x="81" y="229"/>
                </a:lnTo>
                <a:lnTo>
                  <a:pt x="81" y="229"/>
                </a:lnTo>
                <a:lnTo>
                  <a:pt x="75" y="239"/>
                </a:lnTo>
                <a:lnTo>
                  <a:pt x="68" y="253"/>
                </a:lnTo>
                <a:lnTo>
                  <a:pt x="55" y="283"/>
                </a:lnTo>
                <a:lnTo>
                  <a:pt x="35" y="329"/>
                </a:lnTo>
                <a:lnTo>
                  <a:pt x="35" y="329"/>
                </a:lnTo>
                <a:lnTo>
                  <a:pt x="27" y="346"/>
                </a:lnTo>
                <a:lnTo>
                  <a:pt x="15" y="366"/>
                </a:lnTo>
                <a:lnTo>
                  <a:pt x="0" y="390"/>
                </a:lnTo>
                <a:lnTo>
                  <a:pt x="3" y="393"/>
                </a:lnTo>
                <a:close/>
                <a:moveTo>
                  <a:pt x="205" y="1109"/>
                </a:moveTo>
                <a:lnTo>
                  <a:pt x="203" y="1241"/>
                </a:lnTo>
                <a:lnTo>
                  <a:pt x="193" y="1239"/>
                </a:lnTo>
                <a:lnTo>
                  <a:pt x="193" y="1204"/>
                </a:lnTo>
                <a:lnTo>
                  <a:pt x="193" y="1204"/>
                </a:lnTo>
                <a:lnTo>
                  <a:pt x="193" y="1198"/>
                </a:lnTo>
                <a:lnTo>
                  <a:pt x="192" y="1195"/>
                </a:lnTo>
                <a:lnTo>
                  <a:pt x="192" y="1190"/>
                </a:lnTo>
                <a:lnTo>
                  <a:pt x="193" y="1180"/>
                </a:lnTo>
                <a:lnTo>
                  <a:pt x="193" y="1180"/>
                </a:lnTo>
                <a:lnTo>
                  <a:pt x="197" y="1164"/>
                </a:lnTo>
                <a:lnTo>
                  <a:pt x="199" y="1141"/>
                </a:lnTo>
                <a:lnTo>
                  <a:pt x="203" y="1115"/>
                </a:lnTo>
                <a:lnTo>
                  <a:pt x="205" y="110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5">
            <a:extLst>
              <a:ext uri="{FF2B5EF4-FFF2-40B4-BE49-F238E27FC236}">
                <a16:creationId xmlns:a16="http://schemas.microsoft.com/office/drawing/2014/main" id="{9AB8CDB7-7B29-47F3-806C-A8CB9C9D1E49}"/>
              </a:ext>
            </a:extLst>
          </p:cNvPr>
          <p:cNvSpPr>
            <a:spLocks noEditPoints="1"/>
          </p:cNvSpPr>
          <p:nvPr/>
        </p:nvSpPr>
        <p:spPr bwMode="auto">
          <a:xfrm>
            <a:off x="2837765" y="2708919"/>
            <a:ext cx="853764" cy="1682995"/>
          </a:xfrm>
          <a:custGeom>
            <a:avLst/>
            <a:gdLst>
              <a:gd name="T0" fmla="*/ 59 w 696"/>
              <a:gd name="T1" fmla="*/ 143 h 1372"/>
              <a:gd name="T2" fmla="*/ 103 w 696"/>
              <a:gd name="T3" fmla="*/ 206 h 1372"/>
              <a:gd name="T4" fmla="*/ 130 w 696"/>
              <a:gd name="T5" fmla="*/ 309 h 1372"/>
              <a:gd name="T6" fmla="*/ 121 w 696"/>
              <a:gd name="T7" fmla="*/ 336 h 1372"/>
              <a:gd name="T8" fmla="*/ 46 w 696"/>
              <a:gd name="T9" fmla="*/ 398 h 1372"/>
              <a:gd name="T10" fmla="*/ 25 w 696"/>
              <a:gd name="T11" fmla="*/ 520 h 1372"/>
              <a:gd name="T12" fmla="*/ 35 w 696"/>
              <a:gd name="T13" fmla="*/ 637 h 1372"/>
              <a:gd name="T14" fmla="*/ 34 w 696"/>
              <a:gd name="T15" fmla="*/ 665 h 1372"/>
              <a:gd name="T16" fmla="*/ 55 w 696"/>
              <a:gd name="T17" fmla="*/ 917 h 1372"/>
              <a:gd name="T18" fmla="*/ 90 w 696"/>
              <a:gd name="T19" fmla="*/ 1061 h 1372"/>
              <a:gd name="T20" fmla="*/ 28 w 696"/>
              <a:gd name="T21" fmla="*/ 1092 h 1372"/>
              <a:gd name="T22" fmla="*/ 3 w 696"/>
              <a:gd name="T23" fmla="*/ 1135 h 1372"/>
              <a:gd name="T24" fmla="*/ 24 w 696"/>
              <a:gd name="T25" fmla="*/ 1197 h 1372"/>
              <a:gd name="T26" fmla="*/ 41 w 696"/>
              <a:gd name="T27" fmla="*/ 1269 h 1372"/>
              <a:gd name="T28" fmla="*/ 78 w 696"/>
              <a:gd name="T29" fmla="*/ 1260 h 1372"/>
              <a:gd name="T30" fmla="*/ 83 w 696"/>
              <a:gd name="T31" fmla="*/ 1191 h 1372"/>
              <a:gd name="T32" fmla="*/ 115 w 696"/>
              <a:gd name="T33" fmla="*/ 1228 h 1372"/>
              <a:gd name="T34" fmla="*/ 127 w 696"/>
              <a:gd name="T35" fmla="*/ 1280 h 1372"/>
              <a:gd name="T36" fmla="*/ 130 w 696"/>
              <a:gd name="T37" fmla="*/ 1311 h 1372"/>
              <a:gd name="T38" fmla="*/ 134 w 696"/>
              <a:gd name="T39" fmla="*/ 1341 h 1372"/>
              <a:gd name="T40" fmla="*/ 189 w 696"/>
              <a:gd name="T41" fmla="*/ 1369 h 1372"/>
              <a:gd name="T42" fmla="*/ 257 w 696"/>
              <a:gd name="T43" fmla="*/ 1365 h 1372"/>
              <a:gd name="T44" fmla="*/ 232 w 696"/>
              <a:gd name="T45" fmla="*/ 1332 h 1372"/>
              <a:gd name="T46" fmla="*/ 226 w 696"/>
              <a:gd name="T47" fmla="*/ 1311 h 1372"/>
              <a:gd name="T48" fmla="*/ 220 w 696"/>
              <a:gd name="T49" fmla="*/ 1270 h 1372"/>
              <a:gd name="T50" fmla="*/ 216 w 696"/>
              <a:gd name="T51" fmla="*/ 1073 h 1372"/>
              <a:gd name="T52" fmla="*/ 253 w 696"/>
              <a:gd name="T53" fmla="*/ 1060 h 1372"/>
              <a:gd name="T54" fmla="*/ 276 w 696"/>
              <a:gd name="T55" fmla="*/ 1213 h 1372"/>
              <a:gd name="T56" fmla="*/ 284 w 696"/>
              <a:gd name="T57" fmla="*/ 1260 h 1372"/>
              <a:gd name="T58" fmla="*/ 301 w 696"/>
              <a:gd name="T59" fmla="*/ 1325 h 1372"/>
              <a:gd name="T60" fmla="*/ 319 w 696"/>
              <a:gd name="T61" fmla="*/ 1328 h 1372"/>
              <a:gd name="T62" fmla="*/ 383 w 696"/>
              <a:gd name="T63" fmla="*/ 1342 h 1372"/>
              <a:gd name="T64" fmla="*/ 376 w 696"/>
              <a:gd name="T65" fmla="*/ 1315 h 1372"/>
              <a:gd name="T66" fmla="*/ 345 w 696"/>
              <a:gd name="T67" fmla="*/ 1239 h 1372"/>
              <a:gd name="T68" fmla="*/ 317 w 696"/>
              <a:gd name="T69" fmla="*/ 1094 h 1372"/>
              <a:gd name="T70" fmla="*/ 304 w 696"/>
              <a:gd name="T71" fmla="*/ 890 h 1372"/>
              <a:gd name="T72" fmla="*/ 345 w 696"/>
              <a:gd name="T73" fmla="*/ 793 h 1372"/>
              <a:gd name="T74" fmla="*/ 346 w 696"/>
              <a:gd name="T75" fmla="*/ 732 h 1372"/>
              <a:gd name="T76" fmla="*/ 403 w 696"/>
              <a:gd name="T77" fmla="*/ 714 h 1372"/>
              <a:gd name="T78" fmla="*/ 400 w 696"/>
              <a:gd name="T79" fmla="*/ 651 h 1372"/>
              <a:gd name="T80" fmla="*/ 395 w 696"/>
              <a:gd name="T81" fmla="*/ 611 h 1372"/>
              <a:gd name="T82" fmla="*/ 392 w 696"/>
              <a:gd name="T83" fmla="*/ 542 h 1372"/>
              <a:gd name="T84" fmla="*/ 383 w 696"/>
              <a:gd name="T85" fmla="*/ 524 h 1372"/>
              <a:gd name="T86" fmla="*/ 376 w 696"/>
              <a:gd name="T87" fmla="*/ 433 h 1372"/>
              <a:gd name="T88" fmla="*/ 349 w 696"/>
              <a:gd name="T89" fmla="*/ 396 h 1372"/>
              <a:gd name="T90" fmla="*/ 335 w 696"/>
              <a:gd name="T91" fmla="*/ 367 h 1372"/>
              <a:gd name="T92" fmla="*/ 355 w 696"/>
              <a:gd name="T93" fmla="*/ 343 h 1372"/>
              <a:gd name="T94" fmla="*/ 348 w 696"/>
              <a:gd name="T95" fmla="*/ 281 h 1372"/>
              <a:gd name="T96" fmla="*/ 520 w 696"/>
              <a:gd name="T97" fmla="*/ 203 h 1372"/>
              <a:gd name="T98" fmla="*/ 623 w 696"/>
              <a:gd name="T99" fmla="*/ 103 h 1372"/>
              <a:gd name="T100" fmla="*/ 498 w 696"/>
              <a:gd name="T101" fmla="*/ 29 h 1372"/>
              <a:gd name="T102" fmla="*/ 334 w 696"/>
              <a:gd name="T103" fmla="*/ 0 h 1372"/>
              <a:gd name="T104" fmla="*/ 110 w 696"/>
              <a:gd name="T105" fmla="*/ 18 h 1372"/>
              <a:gd name="T106" fmla="*/ 328 w 696"/>
              <a:gd name="T107" fmla="*/ 261 h 1372"/>
              <a:gd name="T108" fmla="*/ 283 w 696"/>
              <a:gd name="T109" fmla="*/ 243 h 1372"/>
              <a:gd name="T110" fmla="*/ 239 w 696"/>
              <a:gd name="T111" fmla="*/ 249 h 1372"/>
              <a:gd name="T112" fmla="*/ 249 w 696"/>
              <a:gd name="T113" fmla="*/ 227 h 1372"/>
              <a:gd name="T114" fmla="*/ 258 w 696"/>
              <a:gd name="T115" fmla="*/ 217 h 1372"/>
              <a:gd name="T116" fmla="*/ 324 w 696"/>
              <a:gd name="T117" fmla="*/ 197 h 1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96" h="1372">
                <a:moveTo>
                  <a:pt x="22" y="115"/>
                </a:moveTo>
                <a:lnTo>
                  <a:pt x="22" y="115"/>
                </a:lnTo>
                <a:lnTo>
                  <a:pt x="31" y="117"/>
                </a:lnTo>
                <a:lnTo>
                  <a:pt x="40" y="122"/>
                </a:lnTo>
                <a:lnTo>
                  <a:pt x="45" y="124"/>
                </a:lnTo>
                <a:lnTo>
                  <a:pt x="49" y="128"/>
                </a:lnTo>
                <a:lnTo>
                  <a:pt x="49" y="128"/>
                </a:lnTo>
                <a:lnTo>
                  <a:pt x="55" y="136"/>
                </a:lnTo>
                <a:lnTo>
                  <a:pt x="59" y="143"/>
                </a:lnTo>
                <a:lnTo>
                  <a:pt x="62" y="152"/>
                </a:lnTo>
                <a:lnTo>
                  <a:pt x="123" y="166"/>
                </a:lnTo>
                <a:lnTo>
                  <a:pt x="123" y="166"/>
                </a:lnTo>
                <a:lnTo>
                  <a:pt x="121" y="168"/>
                </a:lnTo>
                <a:lnTo>
                  <a:pt x="114" y="177"/>
                </a:lnTo>
                <a:lnTo>
                  <a:pt x="110" y="183"/>
                </a:lnTo>
                <a:lnTo>
                  <a:pt x="106" y="190"/>
                </a:lnTo>
                <a:lnTo>
                  <a:pt x="104" y="198"/>
                </a:lnTo>
                <a:lnTo>
                  <a:pt x="103" y="206"/>
                </a:lnTo>
                <a:lnTo>
                  <a:pt x="103" y="206"/>
                </a:lnTo>
                <a:lnTo>
                  <a:pt x="103" y="224"/>
                </a:lnTo>
                <a:lnTo>
                  <a:pt x="105" y="240"/>
                </a:lnTo>
                <a:lnTo>
                  <a:pt x="108" y="253"/>
                </a:lnTo>
                <a:lnTo>
                  <a:pt x="110" y="261"/>
                </a:lnTo>
                <a:lnTo>
                  <a:pt x="110" y="261"/>
                </a:lnTo>
                <a:lnTo>
                  <a:pt x="118" y="280"/>
                </a:lnTo>
                <a:lnTo>
                  <a:pt x="123" y="292"/>
                </a:lnTo>
                <a:lnTo>
                  <a:pt x="130" y="309"/>
                </a:lnTo>
                <a:lnTo>
                  <a:pt x="137" y="320"/>
                </a:lnTo>
                <a:lnTo>
                  <a:pt x="137" y="320"/>
                </a:lnTo>
                <a:lnTo>
                  <a:pt x="135" y="322"/>
                </a:lnTo>
                <a:lnTo>
                  <a:pt x="133" y="323"/>
                </a:lnTo>
                <a:lnTo>
                  <a:pt x="130" y="323"/>
                </a:lnTo>
                <a:lnTo>
                  <a:pt x="130" y="323"/>
                </a:lnTo>
                <a:lnTo>
                  <a:pt x="128" y="324"/>
                </a:lnTo>
                <a:lnTo>
                  <a:pt x="126" y="327"/>
                </a:lnTo>
                <a:lnTo>
                  <a:pt x="121" y="336"/>
                </a:lnTo>
                <a:lnTo>
                  <a:pt x="121" y="336"/>
                </a:lnTo>
                <a:lnTo>
                  <a:pt x="114" y="347"/>
                </a:lnTo>
                <a:lnTo>
                  <a:pt x="110" y="354"/>
                </a:lnTo>
                <a:lnTo>
                  <a:pt x="110" y="354"/>
                </a:lnTo>
                <a:lnTo>
                  <a:pt x="81" y="371"/>
                </a:lnTo>
                <a:lnTo>
                  <a:pt x="60" y="385"/>
                </a:lnTo>
                <a:lnTo>
                  <a:pt x="52" y="392"/>
                </a:lnTo>
                <a:lnTo>
                  <a:pt x="46" y="398"/>
                </a:lnTo>
                <a:lnTo>
                  <a:pt x="46" y="398"/>
                </a:lnTo>
                <a:lnTo>
                  <a:pt x="41" y="405"/>
                </a:lnTo>
                <a:lnTo>
                  <a:pt x="37" y="414"/>
                </a:lnTo>
                <a:lnTo>
                  <a:pt x="35" y="426"/>
                </a:lnTo>
                <a:lnTo>
                  <a:pt x="31" y="437"/>
                </a:lnTo>
                <a:lnTo>
                  <a:pt x="28" y="465"/>
                </a:lnTo>
                <a:lnTo>
                  <a:pt x="25" y="490"/>
                </a:lnTo>
                <a:lnTo>
                  <a:pt x="25" y="490"/>
                </a:lnTo>
                <a:lnTo>
                  <a:pt x="24" y="504"/>
                </a:lnTo>
                <a:lnTo>
                  <a:pt x="25" y="520"/>
                </a:lnTo>
                <a:lnTo>
                  <a:pt x="29" y="553"/>
                </a:lnTo>
                <a:lnTo>
                  <a:pt x="34" y="583"/>
                </a:lnTo>
                <a:lnTo>
                  <a:pt x="35" y="593"/>
                </a:lnTo>
                <a:lnTo>
                  <a:pt x="35" y="599"/>
                </a:lnTo>
                <a:lnTo>
                  <a:pt x="35" y="599"/>
                </a:lnTo>
                <a:lnTo>
                  <a:pt x="35" y="610"/>
                </a:lnTo>
                <a:lnTo>
                  <a:pt x="35" y="622"/>
                </a:lnTo>
                <a:lnTo>
                  <a:pt x="35" y="637"/>
                </a:lnTo>
                <a:lnTo>
                  <a:pt x="35" y="637"/>
                </a:lnTo>
                <a:lnTo>
                  <a:pt x="36" y="637"/>
                </a:lnTo>
                <a:lnTo>
                  <a:pt x="40" y="640"/>
                </a:lnTo>
                <a:lnTo>
                  <a:pt x="41" y="641"/>
                </a:lnTo>
                <a:lnTo>
                  <a:pt x="41" y="643"/>
                </a:lnTo>
                <a:lnTo>
                  <a:pt x="40" y="647"/>
                </a:lnTo>
                <a:lnTo>
                  <a:pt x="39" y="651"/>
                </a:lnTo>
                <a:lnTo>
                  <a:pt x="39" y="651"/>
                </a:lnTo>
                <a:lnTo>
                  <a:pt x="36" y="657"/>
                </a:lnTo>
                <a:lnTo>
                  <a:pt x="34" y="665"/>
                </a:lnTo>
                <a:lnTo>
                  <a:pt x="29" y="686"/>
                </a:lnTo>
                <a:lnTo>
                  <a:pt x="25" y="709"/>
                </a:lnTo>
                <a:lnTo>
                  <a:pt x="25" y="729"/>
                </a:lnTo>
                <a:lnTo>
                  <a:pt x="25" y="729"/>
                </a:lnTo>
                <a:lnTo>
                  <a:pt x="27" y="762"/>
                </a:lnTo>
                <a:lnTo>
                  <a:pt x="28" y="778"/>
                </a:lnTo>
                <a:lnTo>
                  <a:pt x="31" y="774"/>
                </a:lnTo>
                <a:lnTo>
                  <a:pt x="31" y="774"/>
                </a:lnTo>
                <a:lnTo>
                  <a:pt x="55" y="917"/>
                </a:lnTo>
                <a:lnTo>
                  <a:pt x="55" y="917"/>
                </a:lnTo>
                <a:lnTo>
                  <a:pt x="64" y="958"/>
                </a:lnTo>
                <a:lnTo>
                  <a:pt x="73" y="999"/>
                </a:lnTo>
                <a:lnTo>
                  <a:pt x="73" y="999"/>
                </a:lnTo>
                <a:lnTo>
                  <a:pt x="75" y="1011"/>
                </a:lnTo>
                <a:lnTo>
                  <a:pt x="80" y="1026"/>
                </a:lnTo>
                <a:lnTo>
                  <a:pt x="86" y="1041"/>
                </a:lnTo>
                <a:lnTo>
                  <a:pt x="90" y="1061"/>
                </a:lnTo>
                <a:lnTo>
                  <a:pt x="90" y="1061"/>
                </a:lnTo>
                <a:lnTo>
                  <a:pt x="74" y="1070"/>
                </a:lnTo>
                <a:lnTo>
                  <a:pt x="55" y="1082"/>
                </a:lnTo>
                <a:lnTo>
                  <a:pt x="55" y="1082"/>
                </a:lnTo>
                <a:lnTo>
                  <a:pt x="39" y="1092"/>
                </a:lnTo>
                <a:lnTo>
                  <a:pt x="39" y="1092"/>
                </a:lnTo>
                <a:lnTo>
                  <a:pt x="37" y="1091"/>
                </a:lnTo>
                <a:lnTo>
                  <a:pt x="34" y="1091"/>
                </a:lnTo>
                <a:lnTo>
                  <a:pt x="28" y="1092"/>
                </a:lnTo>
                <a:lnTo>
                  <a:pt x="28" y="1092"/>
                </a:lnTo>
                <a:lnTo>
                  <a:pt x="20" y="1095"/>
                </a:lnTo>
                <a:lnTo>
                  <a:pt x="15" y="1097"/>
                </a:lnTo>
                <a:lnTo>
                  <a:pt x="10" y="1099"/>
                </a:lnTo>
                <a:lnTo>
                  <a:pt x="5" y="1104"/>
                </a:lnTo>
                <a:lnTo>
                  <a:pt x="2" y="1110"/>
                </a:lnTo>
                <a:lnTo>
                  <a:pt x="0" y="1117"/>
                </a:lnTo>
                <a:lnTo>
                  <a:pt x="0" y="1126"/>
                </a:lnTo>
                <a:lnTo>
                  <a:pt x="0" y="1126"/>
                </a:lnTo>
                <a:lnTo>
                  <a:pt x="3" y="1135"/>
                </a:lnTo>
                <a:lnTo>
                  <a:pt x="6" y="1142"/>
                </a:lnTo>
                <a:lnTo>
                  <a:pt x="10" y="1148"/>
                </a:lnTo>
                <a:lnTo>
                  <a:pt x="15" y="1153"/>
                </a:lnTo>
                <a:lnTo>
                  <a:pt x="18" y="1158"/>
                </a:lnTo>
                <a:lnTo>
                  <a:pt x="22" y="1163"/>
                </a:lnTo>
                <a:lnTo>
                  <a:pt x="24" y="1170"/>
                </a:lnTo>
                <a:lnTo>
                  <a:pt x="25" y="1178"/>
                </a:lnTo>
                <a:lnTo>
                  <a:pt x="25" y="1178"/>
                </a:lnTo>
                <a:lnTo>
                  <a:pt x="24" y="1197"/>
                </a:lnTo>
                <a:lnTo>
                  <a:pt x="23" y="1217"/>
                </a:lnTo>
                <a:lnTo>
                  <a:pt x="23" y="1228"/>
                </a:lnTo>
                <a:lnTo>
                  <a:pt x="24" y="1238"/>
                </a:lnTo>
                <a:lnTo>
                  <a:pt x="25" y="1246"/>
                </a:lnTo>
                <a:lnTo>
                  <a:pt x="28" y="1253"/>
                </a:lnTo>
                <a:lnTo>
                  <a:pt x="28" y="1253"/>
                </a:lnTo>
                <a:lnTo>
                  <a:pt x="33" y="1259"/>
                </a:lnTo>
                <a:lnTo>
                  <a:pt x="36" y="1264"/>
                </a:lnTo>
                <a:lnTo>
                  <a:pt x="41" y="1269"/>
                </a:lnTo>
                <a:lnTo>
                  <a:pt x="46" y="1272"/>
                </a:lnTo>
                <a:lnTo>
                  <a:pt x="52" y="1275"/>
                </a:lnTo>
                <a:lnTo>
                  <a:pt x="56" y="1276"/>
                </a:lnTo>
                <a:lnTo>
                  <a:pt x="61" y="1275"/>
                </a:lnTo>
                <a:lnTo>
                  <a:pt x="66" y="1273"/>
                </a:lnTo>
                <a:lnTo>
                  <a:pt x="66" y="1273"/>
                </a:lnTo>
                <a:lnTo>
                  <a:pt x="70" y="1270"/>
                </a:lnTo>
                <a:lnTo>
                  <a:pt x="74" y="1266"/>
                </a:lnTo>
                <a:lnTo>
                  <a:pt x="78" y="1260"/>
                </a:lnTo>
                <a:lnTo>
                  <a:pt x="80" y="1254"/>
                </a:lnTo>
                <a:lnTo>
                  <a:pt x="85" y="1242"/>
                </a:lnTo>
                <a:lnTo>
                  <a:pt x="86" y="1238"/>
                </a:lnTo>
                <a:lnTo>
                  <a:pt x="86" y="1232"/>
                </a:lnTo>
                <a:lnTo>
                  <a:pt x="86" y="1232"/>
                </a:lnTo>
                <a:lnTo>
                  <a:pt x="85" y="1207"/>
                </a:lnTo>
                <a:lnTo>
                  <a:pt x="84" y="1196"/>
                </a:lnTo>
                <a:lnTo>
                  <a:pt x="83" y="1191"/>
                </a:lnTo>
                <a:lnTo>
                  <a:pt x="83" y="1191"/>
                </a:lnTo>
                <a:lnTo>
                  <a:pt x="96" y="1189"/>
                </a:lnTo>
                <a:lnTo>
                  <a:pt x="110" y="1188"/>
                </a:lnTo>
                <a:lnTo>
                  <a:pt x="110" y="1188"/>
                </a:lnTo>
                <a:lnTo>
                  <a:pt x="110" y="1198"/>
                </a:lnTo>
                <a:lnTo>
                  <a:pt x="110" y="1215"/>
                </a:lnTo>
                <a:lnTo>
                  <a:pt x="110" y="1215"/>
                </a:lnTo>
                <a:lnTo>
                  <a:pt x="110" y="1219"/>
                </a:lnTo>
                <a:lnTo>
                  <a:pt x="111" y="1222"/>
                </a:lnTo>
                <a:lnTo>
                  <a:pt x="115" y="1228"/>
                </a:lnTo>
                <a:lnTo>
                  <a:pt x="120" y="1234"/>
                </a:lnTo>
                <a:lnTo>
                  <a:pt x="120" y="1236"/>
                </a:lnTo>
                <a:lnTo>
                  <a:pt x="121" y="1239"/>
                </a:lnTo>
                <a:lnTo>
                  <a:pt x="121" y="1239"/>
                </a:lnTo>
                <a:lnTo>
                  <a:pt x="121" y="1244"/>
                </a:lnTo>
                <a:lnTo>
                  <a:pt x="121" y="1247"/>
                </a:lnTo>
                <a:lnTo>
                  <a:pt x="123" y="1257"/>
                </a:lnTo>
                <a:lnTo>
                  <a:pt x="123" y="1257"/>
                </a:lnTo>
                <a:lnTo>
                  <a:pt x="127" y="1280"/>
                </a:lnTo>
                <a:lnTo>
                  <a:pt x="127" y="1280"/>
                </a:lnTo>
                <a:lnTo>
                  <a:pt x="124" y="1278"/>
                </a:lnTo>
                <a:lnTo>
                  <a:pt x="124" y="1277"/>
                </a:lnTo>
                <a:lnTo>
                  <a:pt x="123" y="1278"/>
                </a:lnTo>
                <a:lnTo>
                  <a:pt x="123" y="1284"/>
                </a:lnTo>
                <a:lnTo>
                  <a:pt x="123" y="1284"/>
                </a:lnTo>
                <a:lnTo>
                  <a:pt x="128" y="1301"/>
                </a:lnTo>
                <a:lnTo>
                  <a:pt x="129" y="1308"/>
                </a:lnTo>
                <a:lnTo>
                  <a:pt x="130" y="1311"/>
                </a:lnTo>
                <a:lnTo>
                  <a:pt x="130" y="1311"/>
                </a:lnTo>
                <a:lnTo>
                  <a:pt x="133" y="1313"/>
                </a:lnTo>
                <a:lnTo>
                  <a:pt x="134" y="1313"/>
                </a:lnTo>
                <a:lnTo>
                  <a:pt x="134" y="1314"/>
                </a:lnTo>
                <a:lnTo>
                  <a:pt x="134" y="1314"/>
                </a:lnTo>
                <a:lnTo>
                  <a:pt x="133" y="1327"/>
                </a:lnTo>
                <a:lnTo>
                  <a:pt x="133" y="1335"/>
                </a:lnTo>
                <a:lnTo>
                  <a:pt x="134" y="1341"/>
                </a:lnTo>
                <a:lnTo>
                  <a:pt x="134" y="1341"/>
                </a:lnTo>
                <a:lnTo>
                  <a:pt x="136" y="1345"/>
                </a:lnTo>
                <a:lnTo>
                  <a:pt x="140" y="1346"/>
                </a:lnTo>
                <a:lnTo>
                  <a:pt x="145" y="1348"/>
                </a:lnTo>
                <a:lnTo>
                  <a:pt x="151" y="1352"/>
                </a:lnTo>
                <a:lnTo>
                  <a:pt x="151" y="1352"/>
                </a:lnTo>
                <a:lnTo>
                  <a:pt x="160" y="1358"/>
                </a:lnTo>
                <a:lnTo>
                  <a:pt x="171" y="1363"/>
                </a:lnTo>
                <a:lnTo>
                  <a:pt x="182" y="1367"/>
                </a:lnTo>
                <a:lnTo>
                  <a:pt x="189" y="1369"/>
                </a:lnTo>
                <a:lnTo>
                  <a:pt x="189" y="1369"/>
                </a:lnTo>
                <a:lnTo>
                  <a:pt x="201" y="1370"/>
                </a:lnTo>
                <a:lnTo>
                  <a:pt x="222" y="1372"/>
                </a:lnTo>
                <a:lnTo>
                  <a:pt x="234" y="1372"/>
                </a:lnTo>
                <a:lnTo>
                  <a:pt x="243" y="1371"/>
                </a:lnTo>
                <a:lnTo>
                  <a:pt x="252" y="1370"/>
                </a:lnTo>
                <a:lnTo>
                  <a:pt x="255" y="1367"/>
                </a:lnTo>
                <a:lnTo>
                  <a:pt x="257" y="1365"/>
                </a:lnTo>
                <a:lnTo>
                  <a:pt x="257" y="1365"/>
                </a:lnTo>
                <a:lnTo>
                  <a:pt x="259" y="1361"/>
                </a:lnTo>
                <a:lnTo>
                  <a:pt x="259" y="1357"/>
                </a:lnTo>
                <a:lnTo>
                  <a:pt x="258" y="1353"/>
                </a:lnTo>
                <a:lnTo>
                  <a:pt x="255" y="1350"/>
                </a:lnTo>
                <a:lnTo>
                  <a:pt x="251" y="1344"/>
                </a:lnTo>
                <a:lnTo>
                  <a:pt x="243" y="1338"/>
                </a:lnTo>
                <a:lnTo>
                  <a:pt x="243" y="1338"/>
                </a:lnTo>
                <a:lnTo>
                  <a:pt x="236" y="1334"/>
                </a:lnTo>
                <a:lnTo>
                  <a:pt x="232" y="1332"/>
                </a:lnTo>
                <a:lnTo>
                  <a:pt x="228" y="1330"/>
                </a:lnTo>
                <a:lnTo>
                  <a:pt x="226" y="1328"/>
                </a:lnTo>
                <a:lnTo>
                  <a:pt x="226" y="1328"/>
                </a:lnTo>
                <a:lnTo>
                  <a:pt x="222" y="1320"/>
                </a:lnTo>
                <a:lnTo>
                  <a:pt x="220" y="1314"/>
                </a:lnTo>
                <a:lnTo>
                  <a:pt x="220" y="1314"/>
                </a:lnTo>
                <a:lnTo>
                  <a:pt x="222" y="1314"/>
                </a:lnTo>
                <a:lnTo>
                  <a:pt x="224" y="1314"/>
                </a:lnTo>
                <a:lnTo>
                  <a:pt x="226" y="1311"/>
                </a:lnTo>
                <a:lnTo>
                  <a:pt x="226" y="1311"/>
                </a:lnTo>
                <a:lnTo>
                  <a:pt x="227" y="1289"/>
                </a:lnTo>
                <a:lnTo>
                  <a:pt x="227" y="1276"/>
                </a:lnTo>
                <a:lnTo>
                  <a:pt x="227" y="1272"/>
                </a:lnTo>
                <a:lnTo>
                  <a:pt x="226" y="1270"/>
                </a:lnTo>
                <a:lnTo>
                  <a:pt x="226" y="1270"/>
                </a:lnTo>
                <a:lnTo>
                  <a:pt x="224" y="1269"/>
                </a:lnTo>
                <a:lnTo>
                  <a:pt x="222" y="1269"/>
                </a:lnTo>
                <a:lnTo>
                  <a:pt x="220" y="1270"/>
                </a:lnTo>
                <a:lnTo>
                  <a:pt x="220" y="1270"/>
                </a:lnTo>
                <a:lnTo>
                  <a:pt x="218" y="1221"/>
                </a:lnTo>
                <a:lnTo>
                  <a:pt x="220" y="1171"/>
                </a:lnTo>
                <a:lnTo>
                  <a:pt x="220" y="1171"/>
                </a:lnTo>
                <a:lnTo>
                  <a:pt x="216" y="1128"/>
                </a:lnTo>
                <a:lnTo>
                  <a:pt x="212" y="1085"/>
                </a:lnTo>
                <a:lnTo>
                  <a:pt x="212" y="1085"/>
                </a:lnTo>
                <a:lnTo>
                  <a:pt x="214" y="1080"/>
                </a:lnTo>
                <a:lnTo>
                  <a:pt x="216" y="1073"/>
                </a:lnTo>
                <a:lnTo>
                  <a:pt x="221" y="1064"/>
                </a:lnTo>
                <a:lnTo>
                  <a:pt x="223" y="1060"/>
                </a:lnTo>
                <a:lnTo>
                  <a:pt x="226" y="1058"/>
                </a:lnTo>
                <a:lnTo>
                  <a:pt x="226" y="1058"/>
                </a:lnTo>
                <a:lnTo>
                  <a:pt x="233" y="1053"/>
                </a:lnTo>
                <a:lnTo>
                  <a:pt x="241" y="1046"/>
                </a:lnTo>
                <a:lnTo>
                  <a:pt x="249" y="1038"/>
                </a:lnTo>
                <a:lnTo>
                  <a:pt x="249" y="1038"/>
                </a:lnTo>
                <a:lnTo>
                  <a:pt x="253" y="1060"/>
                </a:lnTo>
                <a:lnTo>
                  <a:pt x="255" y="1079"/>
                </a:lnTo>
                <a:lnTo>
                  <a:pt x="257" y="1092"/>
                </a:lnTo>
                <a:lnTo>
                  <a:pt x="257" y="1092"/>
                </a:lnTo>
                <a:lnTo>
                  <a:pt x="259" y="1114"/>
                </a:lnTo>
                <a:lnTo>
                  <a:pt x="263" y="1149"/>
                </a:lnTo>
                <a:lnTo>
                  <a:pt x="267" y="1185"/>
                </a:lnTo>
                <a:lnTo>
                  <a:pt x="270" y="1202"/>
                </a:lnTo>
                <a:lnTo>
                  <a:pt x="270" y="1202"/>
                </a:lnTo>
                <a:lnTo>
                  <a:pt x="276" y="1213"/>
                </a:lnTo>
                <a:lnTo>
                  <a:pt x="280" y="1220"/>
                </a:lnTo>
                <a:lnTo>
                  <a:pt x="284" y="1226"/>
                </a:lnTo>
                <a:lnTo>
                  <a:pt x="284" y="1226"/>
                </a:lnTo>
                <a:lnTo>
                  <a:pt x="286" y="1230"/>
                </a:lnTo>
                <a:lnTo>
                  <a:pt x="289" y="1236"/>
                </a:lnTo>
                <a:lnTo>
                  <a:pt x="291" y="1242"/>
                </a:lnTo>
                <a:lnTo>
                  <a:pt x="288" y="1253"/>
                </a:lnTo>
                <a:lnTo>
                  <a:pt x="288" y="1253"/>
                </a:lnTo>
                <a:lnTo>
                  <a:pt x="284" y="1260"/>
                </a:lnTo>
                <a:lnTo>
                  <a:pt x="282" y="1266"/>
                </a:lnTo>
                <a:lnTo>
                  <a:pt x="280" y="1273"/>
                </a:lnTo>
                <a:lnTo>
                  <a:pt x="280" y="1273"/>
                </a:lnTo>
                <a:lnTo>
                  <a:pt x="282" y="1277"/>
                </a:lnTo>
                <a:lnTo>
                  <a:pt x="283" y="1280"/>
                </a:lnTo>
                <a:lnTo>
                  <a:pt x="288" y="1286"/>
                </a:lnTo>
                <a:lnTo>
                  <a:pt x="293" y="1294"/>
                </a:lnTo>
                <a:lnTo>
                  <a:pt x="293" y="1325"/>
                </a:lnTo>
                <a:lnTo>
                  <a:pt x="301" y="1325"/>
                </a:lnTo>
                <a:lnTo>
                  <a:pt x="301" y="1325"/>
                </a:lnTo>
                <a:lnTo>
                  <a:pt x="301" y="1314"/>
                </a:lnTo>
                <a:lnTo>
                  <a:pt x="301" y="1307"/>
                </a:lnTo>
                <a:lnTo>
                  <a:pt x="301" y="1304"/>
                </a:lnTo>
                <a:lnTo>
                  <a:pt x="301" y="1304"/>
                </a:lnTo>
                <a:lnTo>
                  <a:pt x="301" y="1304"/>
                </a:lnTo>
                <a:lnTo>
                  <a:pt x="309" y="1315"/>
                </a:lnTo>
                <a:lnTo>
                  <a:pt x="319" y="1328"/>
                </a:lnTo>
                <a:lnTo>
                  <a:pt x="319" y="1328"/>
                </a:lnTo>
                <a:lnTo>
                  <a:pt x="320" y="1332"/>
                </a:lnTo>
                <a:lnTo>
                  <a:pt x="323" y="1335"/>
                </a:lnTo>
                <a:lnTo>
                  <a:pt x="328" y="1339"/>
                </a:lnTo>
                <a:lnTo>
                  <a:pt x="335" y="1341"/>
                </a:lnTo>
                <a:lnTo>
                  <a:pt x="335" y="1341"/>
                </a:lnTo>
                <a:lnTo>
                  <a:pt x="347" y="1344"/>
                </a:lnTo>
                <a:lnTo>
                  <a:pt x="363" y="1344"/>
                </a:lnTo>
                <a:lnTo>
                  <a:pt x="377" y="1344"/>
                </a:lnTo>
                <a:lnTo>
                  <a:pt x="383" y="1342"/>
                </a:lnTo>
                <a:lnTo>
                  <a:pt x="386" y="1341"/>
                </a:lnTo>
                <a:lnTo>
                  <a:pt x="386" y="1341"/>
                </a:lnTo>
                <a:lnTo>
                  <a:pt x="388" y="1340"/>
                </a:lnTo>
                <a:lnTo>
                  <a:pt x="388" y="1339"/>
                </a:lnTo>
                <a:lnTo>
                  <a:pt x="388" y="1334"/>
                </a:lnTo>
                <a:lnTo>
                  <a:pt x="383" y="1325"/>
                </a:lnTo>
                <a:lnTo>
                  <a:pt x="383" y="1325"/>
                </a:lnTo>
                <a:lnTo>
                  <a:pt x="379" y="1320"/>
                </a:lnTo>
                <a:lnTo>
                  <a:pt x="376" y="1315"/>
                </a:lnTo>
                <a:lnTo>
                  <a:pt x="372" y="1309"/>
                </a:lnTo>
                <a:lnTo>
                  <a:pt x="369" y="1301"/>
                </a:lnTo>
                <a:lnTo>
                  <a:pt x="369" y="1301"/>
                </a:lnTo>
                <a:lnTo>
                  <a:pt x="363" y="1289"/>
                </a:lnTo>
                <a:lnTo>
                  <a:pt x="354" y="1273"/>
                </a:lnTo>
                <a:lnTo>
                  <a:pt x="342" y="1257"/>
                </a:lnTo>
                <a:lnTo>
                  <a:pt x="342" y="1257"/>
                </a:lnTo>
                <a:lnTo>
                  <a:pt x="345" y="1239"/>
                </a:lnTo>
                <a:lnTo>
                  <a:pt x="345" y="1239"/>
                </a:lnTo>
                <a:lnTo>
                  <a:pt x="346" y="1239"/>
                </a:lnTo>
                <a:lnTo>
                  <a:pt x="346" y="1239"/>
                </a:lnTo>
                <a:lnTo>
                  <a:pt x="346" y="1239"/>
                </a:lnTo>
                <a:lnTo>
                  <a:pt x="345" y="1232"/>
                </a:lnTo>
                <a:lnTo>
                  <a:pt x="335" y="1195"/>
                </a:lnTo>
                <a:lnTo>
                  <a:pt x="335" y="1195"/>
                </a:lnTo>
                <a:lnTo>
                  <a:pt x="329" y="1172"/>
                </a:lnTo>
                <a:lnTo>
                  <a:pt x="324" y="1146"/>
                </a:lnTo>
                <a:lnTo>
                  <a:pt x="317" y="1094"/>
                </a:lnTo>
                <a:lnTo>
                  <a:pt x="313" y="1052"/>
                </a:lnTo>
                <a:lnTo>
                  <a:pt x="311" y="1034"/>
                </a:lnTo>
                <a:lnTo>
                  <a:pt x="311" y="1034"/>
                </a:lnTo>
                <a:lnTo>
                  <a:pt x="309" y="964"/>
                </a:lnTo>
                <a:lnTo>
                  <a:pt x="307" y="917"/>
                </a:lnTo>
                <a:lnTo>
                  <a:pt x="305" y="901"/>
                </a:lnTo>
                <a:lnTo>
                  <a:pt x="304" y="893"/>
                </a:lnTo>
                <a:lnTo>
                  <a:pt x="304" y="893"/>
                </a:lnTo>
                <a:lnTo>
                  <a:pt x="304" y="890"/>
                </a:lnTo>
                <a:lnTo>
                  <a:pt x="307" y="880"/>
                </a:lnTo>
                <a:lnTo>
                  <a:pt x="316" y="854"/>
                </a:lnTo>
                <a:lnTo>
                  <a:pt x="332" y="811"/>
                </a:lnTo>
                <a:lnTo>
                  <a:pt x="332" y="811"/>
                </a:lnTo>
                <a:lnTo>
                  <a:pt x="335" y="802"/>
                </a:lnTo>
                <a:lnTo>
                  <a:pt x="338" y="798"/>
                </a:lnTo>
                <a:lnTo>
                  <a:pt x="342" y="795"/>
                </a:lnTo>
                <a:lnTo>
                  <a:pt x="342" y="795"/>
                </a:lnTo>
                <a:lnTo>
                  <a:pt x="345" y="793"/>
                </a:lnTo>
                <a:lnTo>
                  <a:pt x="347" y="793"/>
                </a:lnTo>
                <a:lnTo>
                  <a:pt x="352" y="793"/>
                </a:lnTo>
                <a:lnTo>
                  <a:pt x="353" y="792"/>
                </a:lnTo>
                <a:lnTo>
                  <a:pt x="353" y="790"/>
                </a:lnTo>
                <a:lnTo>
                  <a:pt x="352" y="780"/>
                </a:lnTo>
                <a:lnTo>
                  <a:pt x="352" y="780"/>
                </a:lnTo>
                <a:lnTo>
                  <a:pt x="342" y="729"/>
                </a:lnTo>
                <a:lnTo>
                  <a:pt x="342" y="729"/>
                </a:lnTo>
                <a:lnTo>
                  <a:pt x="346" y="732"/>
                </a:lnTo>
                <a:lnTo>
                  <a:pt x="357" y="735"/>
                </a:lnTo>
                <a:lnTo>
                  <a:pt x="363" y="736"/>
                </a:lnTo>
                <a:lnTo>
                  <a:pt x="370" y="736"/>
                </a:lnTo>
                <a:lnTo>
                  <a:pt x="377" y="736"/>
                </a:lnTo>
                <a:lnTo>
                  <a:pt x="383" y="733"/>
                </a:lnTo>
                <a:lnTo>
                  <a:pt x="383" y="733"/>
                </a:lnTo>
                <a:lnTo>
                  <a:pt x="394" y="724"/>
                </a:lnTo>
                <a:lnTo>
                  <a:pt x="400" y="720"/>
                </a:lnTo>
                <a:lnTo>
                  <a:pt x="403" y="714"/>
                </a:lnTo>
                <a:lnTo>
                  <a:pt x="407" y="708"/>
                </a:lnTo>
                <a:lnTo>
                  <a:pt x="409" y="702"/>
                </a:lnTo>
                <a:lnTo>
                  <a:pt x="410" y="696"/>
                </a:lnTo>
                <a:lnTo>
                  <a:pt x="410" y="689"/>
                </a:lnTo>
                <a:lnTo>
                  <a:pt x="410" y="689"/>
                </a:lnTo>
                <a:lnTo>
                  <a:pt x="408" y="678"/>
                </a:lnTo>
                <a:lnTo>
                  <a:pt x="405" y="672"/>
                </a:lnTo>
                <a:lnTo>
                  <a:pt x="400" y="651"/>
                </a:lnTo>
                <a:lnTo>
                  <a:pt x="400" y="651"/>
                </a:lnTo>
                <a:lnTo>
                  <a:pt x="395" y="635"/>
                </a:lnTo>
                <a:lnTo>
                  <a:pt x="390" y="622"/>
                </a:lnTo>
                <a:lnTo>
                  <a:pt x="386" y="610"/>
                </a:lnTo>
                <a:lnTo>
                  <a:pt x="386" y="610"/>
                </a:lnTo>
                <a:lnTo>
                  <a:pt x="388" y="611"/>
                </a:lnTo>
                <a:lnTo>
                  <a:pt x="389" y="612"/>
                </a:lnTo>
                <a:lnTo>
                  <a:pt x="390" y="614"/>
                </a:lnTo>
                <a:lnTo>
                  <a:pt x="392" y="612"/>
                </a:lnTo>
                <a:lnTo>
                  <a:pt x="395" y="611"/>
                </a:lnTo>
                <a:lnTo>
                  <a:pt x="397" y="607"/>
                </a:lnTo>
                <a:lnTo>
                  <a:pt x="400" y="599"/>
                </a:lnTo>
                <a:lnTo>
                  <a:pt x="400" y="599"/>
                </a:lnTo>
                <a:lnTo>
                  <a:pt x="401" y="591"/>
                </a:lnTo>
                <a:lnTo>
                  <a:pt x="402" y="582"/>
                </a:lnTo>
                <a:lnTo>
                  <a:pt x="401" y="572"/>
                </a:lnTo>
                <a:lnTo>
                  <a:pt x="400" y="564"/>
                </a:lnTo>
                <a:lnTo>
                  <a:pt x="395" y="549"/>
                </a:lnTo>
                <a:lnTo>
                  <a:pt x="392" y="542"/>
                </a:lnTo>
                <a:lnTo>
                  <a:pt x="392" y="542"/>
                </a:lnTo>
                <a:lnTo>
                  <a:pt x="391" y="531"/>
                </a:lnTo>
                <a:lnTo>
                  <a:pt x="390" y="527"/>
                </a:lnTo>
                <a:lnTo>
                  <a:pt x="390" y="524"/>
                </a:lnTo>
                <a:lnTo>
                  <a:pt x="390" y="524"/>
                </a:lnTo>
                <a:lnTo>
                  <a:pt x="390" y="524"/>
                </a:lnTo>
                <a:lnTo>
                  <a:pt x="386" y="526"/>
                </a:lnTo>
                <a:lnTo>
                  <a:pt x="383" y="524"/>
                </a:lnTo>
                <a:lnTo>
                  <a:pt x="383" y="524"/>
                </a:lnTo>
                <a:lnTo>
                  <a:pt x="377" y="514"/>
                </a:lnTo>
                <a:lnTo>
                  <a:pt x="372" y="504"/>
                </a:lnTo>
                <a:lnTo>
                  <a:pt x="372" y="504"/>
                </a:lnTo>
                <a:lnTo>
                  <a:pt x="376" y="470"/>
                </a:lnTo>
                <a:lnTo>
                  <a:pt x="376" y="470"/>
                </a:lnTo>
                <a:lnTo>
                  <a:pt x="377" y="451"/>
                </a:lnTo>
                <a:lnTo>
                  <a:pt x="377" y="440"/>
                </a:lnTo>
                <a:lnTo>
                  <a:pt x="377" y="435"/>
                </a:lnTo>
                <a:lnTo>
                  <a:pt x="376" y="433"/>
                </a:lnTo>
                <a:lnTo>
                  <a:pt x="376" y="433"/>
                </a:lnTo>
                <a:lnTo>
                  <a:pt x="371" y="422"/>
                </a:lnTo>
                <a:lnTo>
                  <a:pt x="366" y="415"/>
                </a:lnTo>
                <a:lnTo>
                  <a:pt x="366" y="415"/>
                </a:lnTo>
                <a:lnTo>
                  <a:pt x="358" y="409"/>
                </a:lnTo>
                <a:lnTo>
                  <a:pt x="352" y="405"/>
                </a:lnTo>
                <a:lnTo>
                  <a:pt x="352" y="405"/>
                </a:lnTo>
                <a:lnTo>
                  <a:pt x="351" y="401"/>
                </a:lnTo>
                <a:lnTo>
                  <a:pt x="349" y="396"/>
                </a:lnTo>
                <a:lnTo>
                  <a:pt x="348" y="391"/>
                </a:lnTo>
                <a:lnTo>
                  <a:pt x="348" y="391"/>
                </a:lnTo>
                <a:lnTo>
                  <a:pt x="349" y="387"/>
                </a:lnTo>
                <a:lnTo>
                  <a:pt x="352" y="385"/>
                </a:lnTo>
                <a:lnTo>
                  <a:pt x="352" y="381"/>
                </a:lnTo>
                <a:lnTo>
                  <a:pt x="348" y="378"/>
                </a:lnTo>
                <a:lnTo>
                  <a:pt x="348" y="378"/>
                </a:lnTo>
                <a:lnTo>
                  <a:pt x="339" y="370"/>
                </a:lnTo>
                <a:lnTo>
                  <a:pt x="335" y="367"/>
                </a:lnTo>
                <a:lnTo>
                  <a:pt x="342" y="343"/>
                </a:lnTo>
                <a:lnTo>
                  <a:pt x="342" y="343"/>
                </a:lnTo>
                <a:lnTo>
                  <a:pt x="342" y="347"/>
                </a:lnTo>
                <a:lnTo>
                  <a:pt x="345" y="351"/>
                </a:lnTo>
                <a:lnTo>
                  <a:pt x="345" y="351"/>
                </a:lnTo>
                <a:lnTo>
                  <a:pt x="346" y="349"/>
                </a:lnTo>
                <a:lnTo>
                  <a:pt x="347" y="347"/>
                </a:lnTo>
                <a:lnTo>
                  <a:pt x="348" y="343"/>
                </a:lnTo>
                <a:lnTo>
                  <a:pt x="355" y="343"/>
                </a:lnTo>
                <a:lnTo>
                  <a:pt x="355" y="343"/>
                </a:lnTo>
                <a:lnTo>
                  <a:pt x="355" y="337"/>
                </a:lnTo>
                <a:lnTo>
                  <a:pt x="354" y="330"/>
                </a:lnTo>
                <a:lnTo>
                  <a:pt x="352" y="320"/>
                </a:lnTo>
                <a:lnTo>
                  <a:pt x="352" y="320"/>
                </a:lnTo>
                <a:lnTo>
                  <a:pt x="349" y="308"/>
                </a:lnTo>
                <a:lnTo>
                  <a:pt x="349" y="298"/>
                </a:lnTo>
                <a:lnTo>
                  <a:pt x="349" y="289"/>
                </a:lnTo>
                <a:lnTo>
                  <a:pt x="348" y="281"/>
                </a:lnTo>
                <a:lnTo>
                  <a:pt x="348" y="281"/>
                </a:lnTo>
                <a:lnTo>
                  <a:pt x="346" y="277"/>
                </a:lnTo>
                <a:lnTo>
                  <a:pt x="340" y="272"/>
                </a:lnTo>
                <a:lnTo>
                  <a:pt x="345" y="200"/>
                </a:lnTo>
                <a:lnTo>
                  <a:pt x="345" y="200"/>
                </a:lnTo>
                <a:lnTo>
                  <a:pt x="423" y="217"/>
                </a:lnTo>
                <a:lnTo>
                  <a:pt x="423" y="217"/>
                </a:lnTo>
                <a:lnTo>
                  <a:pt x="473" y="209"/>
                </a:lnTo>
                <a:lnTo>
                  <a:pt x="520" y="203"/>
                </a:lnTo>
                <a:lnTo>
                  <a:pt x="544" y="200"/>
                </a:lnTo>
                <a:lnTo>
                  <a:pt x="566" y="199"/>
                </a:lnTo>
                <a:lnTo>
                  <a:pt x="566" y="199"/>
                </a:lnTo>
                <a:lnTo>
                  <a:pt x="696" y="197"/>
                </a:lnTo>
                <a:lnTo>
                  <a:pt x="696" y="197"/>
                </a:lnTo>
                <a:lnTo>
                  <a:pt x="687" y="184"/>
                </a:lnTo>
                <a:lnTo>
                  <a:pt x="664" y="153"/>
                </a:lnTo>
                <a:lnTo>
                  <a:pt x="637" y="118"/>
                </a:lnTo>
                <a:lnTo>
                  <a:pt x="623" y="103"/>
                </a:lnTo>
                <a:lnTo>
                  <a:pt x="610" y="91"/>
                </a:lnTo>
                <a:lnTo>
                  <a:pt x="610" y="91"/>
                </a:lnTo>
                <a:lnTo>
                  <a:pt x="598" y="80"/>
                </a:lnTo>
                <a:lnTo>
                  <a:pt x="583" y="71"/>
                </a:lnTo>
                <a:lnTo>
                  <a:pt x="566" y="60"/>
                </a:lnTo>
                <a:lnTo>
                  <a:pt x="548" y="50"/>
                </a:lnTo>
                <a:lnTo>
                  <a:pt x="517" y="36"/>
                </a:lnTo>
                <a:lnTo>
                  <a:pt x="498" y="29"/>
                </a:lnTo>
                <a:lnTo>
                  <a:pt x="498" y="29"/>
                </a:lnTo>
                <a:lnTo>
                  <a:pt x="450" y="19"/>
                </a:lnTo>
                <a:lnTo>
                  <a:pt x="420" y="14"/>
                </a:lnTo>
                <a:lnTo>
                  <a:pt x="400" y="9"/>
                </a:lnTo>
                <a:lnTo>
                  <a:pt x="400" y="9"/>
                </a:lnTo>
                <a:lnTo>
                  <a:pt x="389" y="5"/>
                </a:lnTo>
                <a:lnTo>
                  <a:pt x="378" y="4"/>
                </a:lnTo>
                <a:lnTo>
                  <a:pt x="363" y="2"/>
                </a:lnTo>
                <a:lnTo>
                  <a:pt x="363" y="2"/>
                </a:lnTo>
                <a:lnTo>
                  <a:pt x="334" y="0"/>
                </a:lnTo>
                <a:lnTo>
                  <a:pt x="278" y="0"/>
                </a:lnTo>
                <a:lnTo>
                  <a:pt x="182" y="2"/>
                </a:lnTo>
                <a:lnTo>
                  <a:pt x="182" y="2"/>
                </a:lnTo>
                <a:lnTo>
                  <a:pt x="172" y="3"/>
                </a:lnTo>
                <a:lnTo>
                  <a:pt x="162" y="4"/>
                </a:lnTo>
                <a:lnTo>
                  <a:pt x="141" y="10"/>
                </a:lnTo>
                <a:lnTo>
                  <a:pt x="122" y="16"/>
                </a:lnTo>
                <a:lnTo>
                  <a:pt x="110" y="18"/>
                </a:lnTo>
                <a:lnTo>
                  <a:pt x="110" y="18"/>
                </a:lnTo>
                <a:lnTo>
                  <a:pt x="103" y="23"/>
                </a:lnTo>
                <a:lnTo>
                  <a:pt x="92" y="31"/>
                </a:lnTo>
                <a:lnTo>
                  <a:pt x="60" y="59"/>
                </a:lnTo>
                <a:lnTo>
                  <a:pt x="18" y="97"/>
                </a:lnTo>
                <a:lnTo>
                  <a:pt x="22" y="115"/>
                </a:lnTo>
                <a:close/>
                <a:moveTo>
                  <a:pt x="334" y="266"/>
                </a:moveTo>
                <a:lnTo>
                  <a:pt x="334" y="266"/>
                </a:lnTo>
                <a:lnTo>
                  <a:pt x="328" y="261"/>
                </a:lnTo>
                <a:lnTo>
                  <a:pt x="328" y="261"/>
                </a:lnTo>
                <a:lnTo>
                  <a:pt x="324" y="259"/>
                </a:lnTo>
                <a:lnTo>
                  <a:pt x="319" y="254"/>
                </a:lnTo>
                <a:lnTo>
                  <a:pt x="319" y="254"/>
                </a:lnTo>
                <a:lnTo>
                  <a:pt x="314" y="252"/>
                </a:lnTo>
                <a:lnTo>
                  <a:pt x="309" y="248"/>
                </a:lnTo>
                <a:lnTo>
                  <a:pt x="302" y="246"/>
                </a:lnTo>
                <a:lnTo>
                  <a:pt x="293" y="245"/>
                </a:lnTo>
                <a:lnTo>
                  <a:pt x="293" y="245"/>
                </a:lnTo>
                <a:lnTo>
                  <a:pt x="283" y="243"/>
                </a:lnTo>
                <a:lnTo>
                  <a:pt x="271" y="243"/>
                </a:lnTo>
                <a:lnTo>
                  <a:pt x="257" y="245"/>
                </a:lnTo>
                <a:lnTo>
                  <a:pt x="257" y="245"/>
                </a:lnTo>
                <a:lnTo>
                  <a:pt x="248" y="250"/>
                </a:lnTo>
                <a:lnTo>
                  <a:pt x="242" y="254"/>
                </a:lnTo>
                <a:lnTo>
                  <a:pt x="241" y="255"/>
                </a:lnTo>
                <a:lnTo>
                  <a:pt x="240" y="254"/>
                </a:lnTo>
                <a:lnTo>
                  <a:pt x="240" y="254"/>
                </a:lnTo>
                <a:lnTo>
                  <a:pt x="239" y="249"/>
                </a:lnTo>
                <a:lnTo>
                  <a:pt x="239" y="243"/>
                </a:lnTo>
                <a:lnTo>
                  <a:pt x="240" y="234"/>
                </a:lnTo>
                <a:lnTo>
                  <a:pt x="243" y="237"/>
                </a:lnTo>
                <a:lnTo>
                  <a:pt x="243" y="237"/>
                </a:lnTo>
                <a:lnTo>
                  <a:pt x="247" y="233"/>
                </a:lnTo>
                <a:lnTo>
                  <a:pt x="249" y="229"/>
                </a:lnTo>
                <a:lnTo>
                  <a:pt x="251" y="228"/>
                </a:lnTo>
                <a:lnTo>
                  <a:pt x="249" y="227"/>
                </a:lnTo>
                <a:lnTo>
                  <a:pt x="249" y="227"/>
                </a:lnTo>
                <a:lnTo>
                  <a:pt x="249" y="227"/>
                </a:lnTo>
                <a:lnTo>
                  <a:pt x="249" y="227"/>
                </a:lnTo>
                <a:lnTo>
                  <a:pt x="253" y="225"/>
                </a:lnTo>
                <a:lnTo>
                  <a:pt x="255" y="225"/>
                </a:lnTo>
                <a:lnTo>
                  <a:pt x="257" y="224"/>
                </a:lnTo>
                <a:lnTo>
                  <a:pt x="257" y="224"/>
                </a:lnTo>
                <a:lnTo>
                  <a:pt x="257" y="224"/>
                </a:lnTo>
                <a:lnTo>
                  <a:pt x="257" y="221"/>
                </a:lnTo>
                <a:lnTo>
                  <a:pt x="258" y="217"/>
                </a:lnTo>
                <a:lnTo>
                  <a:pt x="259" y="211"/>
                </a:lnTo>
                <a:lnTo>
                  <a:pt x="257" y="203"/>
                </a:lnTo>
                <a:lnTo>
                  <a:pt x="257" y="203"/>
                </a:lnTo>
                <a:lnTo>
                  <a:pt x="253" y="196"/>
                </a:lnTo>
                <a:lnTo>
                  <a:pt x="248" y="190"/>
                </a:lnTo>
                <a:lnTo>
                  <a:pt x="243" y="186"/>
                </a:lnTo>
                <a:lnTo>
                  <a:pt x="243" y="186"/>
                </a:lnTo>
                <a:lnTo>
                  <a:pt x="277" y="190"/>
                </a:lnTo>
                <a:lnTo>
                  <a:pt x="324" y="197"/>
                </a:lnTo>
                <a:lnTo>
                  <a:pt x="324" y="197"/>
                </a:lnTo>
                <a:lnTo>
                  <a:pt x="338" y="199"/>
                </a:lnTo>
                <a:lnTo>
                  <a:pt x="334" y="26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9">
            <a:extLst>
              <a:ext uri="{FF2B5EF4-FFF2-40B4-BE49-F238E27FC236}">
                <a16:creationId xmlns:a16="http://schemas.microsoft.com/office/drawing/2014/main" id="{8C8F49F5-D69E-4D4E-9F9D-8EEB02F5F6FE}"/>
              </a:ext>
            </a:extLst>
          </p:cNvPr>
          <p:cNvSpPr>
            <a:spLocks noEditPoints="1"/>
          </p:cNvSpPr>
          <p:nvPr/>
        </p:nvSpPr>
        <p:spPr bwMode="auto">
          <a:xfrm>
            <a:off x="4652464" y="2707116"/>
            <a:ext cx="979699" cy="1676862"/>
          </a:xfrm>
          <a:custGeom>
            <a:avLst/>
            <a:gdLst>
              <a:gd name="T0" fmla="*/ 86 w 801"/>
              <a:gd name="T1" fmla="*/ 213 h 1371"/>
              <a:gd name="T2" fmla="*/ 12 w 801"/>
              <a:gd name="T3" fmla="*/ 292 h 1371"/>
              <a:gd name="T4" fmla="*/ 0 w 801"/>
              <a:gd name="T5" fmla="*/ 358 h 1371"/>
              <a:gd name="T6" fmla="*/ 23 w 801"/>
              <a:gd name="T7" fmla="*/ 550 h 1371"/>
              <a:gd name="T8" fmla="*/ 48 w 801"/>
              <a:gd name="T9" fmla="*/ 619 h 1371"/>
              <a:gd name="T10" fmla="*/ 59 w 801"/>
              <a:gd name="T11" fmla="*/ 684 h 1371"/>
              <a:gd name="T12" fmla="*/ 64 w 801"/>
              <a:gd name="T13" fmla="*/ 737 h 1371"/>
              <a:gd name="T14" fmla="*/ 85 w 801"/>
              <a:gd name="T15" fmla="*/ 871 h 1371"/>
              <a:gd name="T16" fmla="*/ 105 w 801"/>
              <a:gd name="T17" fmla="*/ 970 h 1371"/>
              <a:gd name="T18" fmla="*/ 108 w 801"/>
              <a:gd name="T19" fmla="*/ 997 h 1371"/>
              <a:gd name="T20" fmla="*/ 93 w 801"/>
              <a:gd name="T21" fmla="*/ 1125 h 1371"/>
              <a:gd name="T22" fmla="*/ 81 w 801"/>
              <a:gd name="T23" fmla="*/ 1189 h 1371"/>
              <a:gd name="T24" fmla="*/ 66 w 801"/>
              <a:gd name="T25" fmla="*/ 1230 h 1371"/>
              <a:gd name="T26" fmla="*/ 73 w 801"/>
              <a:gd name="T27" fmla="*/ 1261 h 1371"/>
              <a:gd name="T28" fmla="*/ 67 w 801"/>
              <a:gd name="T29" fmla="*/ 1314 h 1371"/>
              <a:gd name="T30" fmla="*/ 91 w 801"/>
              <a:gd name="T31" fmla="*/ 1341 h 1371"/>
              <a:gd name="T32" fmla="*/ 136 w 801"/>
              <a:gd name="T33" fmla="*/ 1349 h 1371"/>
              <a:gd name="T34" fmla="*/ 152 w 801"/>
              <a:gd name="T35" fmla="*/ 1337 h 1371"/>
              <a:gd name="T36" fmla="*/ 161 w 801"/>
              <a:gd name="T37" fmla="*/ 1234 h 1371"/>
              <a:gd name="T38" fmla="*/ 177 w 801"/>
              <a:gd name="T39" fmla="*/ 1271 h 1371"/>
              <a:gd name="T40" fmla="*/ 167 w 801"/>
              <a:gd name="T41" fmla="*/ 1340 h 1371"/>
              <a:gd name="T42" fmla="*/ 179 w 801"/>
              <a:gd name="T43" fmla="*/ 1370 h 1371"/>
              <a:gd name="T44" fmla="*/ 309 w 801"/>
              <a:gd name="T45" fmla="*/ 1368 h 1371"/>
              <a:gd name="T46" fmla="*/ 382 w 801"/>
              <a:gd name="T47" fmla="*/ 1347 h 1371"/>
              <a:gd name="T48" fmla="*/ 389 w 801"/>
              <a:gd name="T49" fmla="*/ 1324 h 1371"/>
              <a:gd name="T50" fmla="*/ 366 w 801"/>
              <a:gd name="T51" fmla="*/ 1311 h 1371"/>
              <a:gd name="T52" fmla="*/ 313 w 801"/>
              <a:gd name="T53" fmla="*/ 1293 h 1371"/>
              <a:gd name="T54" fmla="*/ 296 w 801"/>
              <a:gd name="T55" fmla="*/ 1275 h 1371"/>
              <a:gd name="T56" fmla="*/ 316 w 801"/>
              <a:gd name="T57" fmla="*/ 1203 h 1371"/>
              <a:gd name="T58" fmla="*/ 334 w 801"/>
              <a:gd name="T59" fmla="*/ 997 h 1371"/>
              <a:gd name="T60" fmla="*/ 354 w 801"/>
              <a:gd name="T61" fmla="*/ 769 h 1371"/>
              <a:gd name="T62" fmla="*/ 349 w 801"/>
              <a:gd name="T63" fmla="*/ 664 h 1371"/>
              <a:gd name="T64" fmla="*/ 349 w 801"/>
              <a:gd name="T65" fmla="*/ 637 h 1371"/>
              <a:gd name="T66" fmla="*/ 332 w 801"/>
              <a:gd name="T67" fmla="*/ 543 h 1371"/>
              <a:gd name="T68" fmla="*/ 411 w 801"/>
              <a:gd name="T69" fmla="*/ 565 h 1371"/>
              <a:gd name="T70" fmla="*/ 370 w 801"/>
              <a:gd name="T71" fmla="*/ 775 h 1371"/>
              <a:gd name="T72" fmla="*/ 388 w 801"/>
              <a:gd name="T73" fmla="*/ 860 h 1371"/>
              <a:gd name="T74" fmla="*/ 482 w 801"/>
              <a:gd name="T75" fmla="*/ 935 h 1371"/>
              <a:gd name="T76" fmla="*/ 660 w 801"/>
              <a:gd name="T77" fmla="*/ 818 h 1371"/>
              <a:gd name="T78" fmla="*/ 750 w 801"/>
              <a:gd name="T79" fmla="*/ 713 h 1371"/>
              <a:gd name="T80" fmla="*/ 759 w 801"/>
              <a:gd name="T81" fmla="*/ 633 h 1371"/>
              <a:gd name="T82" fmla="*/ 746 w 801"/>
              <a:gd name="T83" fmla="*/ 442 h 1371"/>
              <a:gd name="T84" fmla="*/ 714 w 801"/>
              <a:gd name="T85" fmla="*/ 303 h 1371"/>
              <a:gd name="T86" fmla="*/ 633 w 801"/>
              <a:gd name="T87" fmla="*/ 308 h 1371"/>
              <a:gd name="T88" fmla="*/ 546 w 801"/>
              <a:gd name="T89" fmla="*/ 401 h 1371"/>
              <a:gd name="T90" fmla="*/ 429 w 801"/>
              <a:gd name="T91" fmla="*/ 446 h 1371"/>
              <a:gd name="T92" fmla="*/ 360 w 801"/>
              <a:gd name="T93" fmla="*/ 337 h 1371"/>
              <a:gd name="T94" fmla="*/ 305 w 801"/>
              <a:gd name="T95" fmla="*/ 241 h 1371"/>
              <a:gd name="T96" fmla="*/ 247 w 801"/>
              <a:gd name="T97" fmla="*/ 198 h 1371"/>
              <a:gd name="T98" fmla="*/ 268 w 801"/>
              <a:gd name="T99" fmla="*/ 196 h 1371"/>
              <a:gd name="T100" fmla="*/ 268 w 801"/>
              <a:gd name="T101" fmla="*/ 122 h 1371"/>
              <a:gd name="T102" fmla="*/ 258 w 801"/>
              <a:gd name="T103" fmla="*/ 82 h 1371"/>
              <a:gd name="T104" fmla="*/ 220 w 801"/>
              <a:gd name="T105" fmla="*/ 33 h 1371"/>
              <a:gd name="T106" fmla="*/ 224 w 801"/>
              <a:gd name="T107" fmla="*/ 19 h 1371"/>
              <a:gd name="T108" fmla="*/ 199 w 801"/>
              <a:gd name="T109" fmla="*/ 3 h 1371"/>
              <a:gd name="T110" fmla="*/ 161 w 801"/>
              <a:gd name="T111" fmla="*/ 1 h 1371"/>
              <a:gd name="T112" fmla="*/ 108 w 801"/>
              <a:gd name="T113" fmla="*/ 23 h 1371"/>
              <a:gd name="T114" fmla="*/ 77 w 801"/>
              <a:gd name="T115" fmla="*/ 69 h 1371"/>
              <a:gd name="T116" fmla="*/ 84 w 801"/>
              <a:gd name="T117" fmla="*/ 110 h 1371"/>
              <a:gd name="T118" fmla="*/ 112 w 801"/>
              <a:gd name="T119" fmla="*/ 163 h 1371"/>
              <a:gd name="T120" fmla="*/ 329 w 801"/>
              <a:gd name="T121" fmla="*/ 523 h 1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01" h="1371">
                <a:moveTo>
                  <a:pt x="123" y="171"/>
                </a:moveTo>
                <a:lnTo>
                  <a:pt x="108" y="204"/>
                </a:lnTo>
                <a:lnTo>
                  <a:pt x="108" y="204"/>
                </a:lnTo>
                <a:lnTo>
                  <a:pt x="104" y="206"/>
                </a:lnTo>
                <a:lnTo>
                  <a:pt x="93" y="209"/>
                </a:lnTo>
                <a:lnTo>
                  <a:pt x="86" y="213"/>
                </a:lnTo>
                <a:lnTo>
                  <a:pt x="79" y="217"/>
                </a:lnTo>
                <a:lnTo>
                  <a:pt x="72" y="222"/>
                </a:lnTo>
                <a:lnTo>
                  <a:pt x="66" y="229"/>
                </a:lnTo>
                <a:lnTo>
                  <a:pt x="66" y="229"/>
                </a:lnTo>
                <a:lnTo>
                  <a:pt x="30" y="271"/>
                </a:lnTo>
                <a:lnTo>
                  <a:pt x="12" y="292"/>
                </a:lnTo>
                <a:lnTo>
                  <a:pt x="6" y="301"/>
                </a:lnTo>
                <a:lnTo>
                  <a:pt x="3" y="308"/>
                </a:lnTo>
                <a:lnTo>
                  <a:pt x="3" y="308"/>
                </a:lnTo>
                <a:lnTo>
                  <a:pt x="2" y="315"/>
                </a:lnTo>
                <a:lnTo>
                  <a:pt x="0" y="327"/>
                </a:lnTo>
                <a:lnTo>
                  <a:pt x="0" y="358"/>
                </a:lnTo>
                <a:lnTo>
                  <a:pt x="3" y="389"/>
                </a:lnTo>
                <a:lnTo>
                  <a:pt x="5" y="408"/>
                </a:lnTo>
                <a:lnTo>
                  <a:pt x="5" y="408"/>
                </a:lnTo>
                <a:lnTo>
                  <a:pt x="15" y="481"/>
                </a:lnTo>
                <a:lnTo>
                  <a:pt x="21" y="525"/>
                </a:lnTo>
                <a:lnTo>
                  <a:pt x="23" y="550"/>
                </a:lnTo>
                <a:lnTo>
                  <a:pt x="23" y="550"/>
                </a:lnTo>
                <a:lnTo>
                  <a:pt x="24" y="554"/>
                </a:lnTo>
                <a:lnTo>
                  <a:pt x="27" y="564"/>
                </a:lnTo>
                <a:lnTo>
                  <a:pt x="35" y="587"/>
                </a:lnTo>
                <a:lnTo>
                  <a:pt x="43" y="607"/>
                </a:lnTo>
                <a:lnTo>
                  <a:pt x="48" y="619"/>
                </a:lnTo>
                <a:lnTo>
                  <a:pt x="48" y="619"/>
                </a:lnTo>
                <a:lnTo>
                  <a:pt x="50" y="637"/>
                </a:lnTo>
                <a:lnTo>
                  <a:pt x="56" y="657"/>
                </a:lnTo>
                <a:lnTo>
                  <a:pt x="56" y="657"/>
                </a:lnTo>
                <a:lnTo>
                  <a:pt x="59" y="668"/>
                </a:lnTo>
                <a:lnTo>
                  <a:pt x="59" y="684"/>
                </a:lnTo>
                <a:lnTo>
                  <a:pt x="59" y="701"/>
                </a:lnTo>
                <a:lnTo>
                  <a:pt x="59" y="713"/>
                </a:lnTo>
                <a:lnTo>
                  <a:pt x="59" y="713"/>
                </a:lnTo>
                <a:lnTo>
                  <a:pt x="59" y="718"/>
                </a:lnTo>
                <a:lnTo>
                  <a:pt x="60" y="723"/>
                </a:lnTo>
                <a:lnTo>
                  <a:pt x="64" y="737"/>
                </a:lnTo>
                <a:lnTo>
                  <a:pt x="70" y="757"/>
                </a:lnTo>
                <a:lnTo>
                  <a:pt x="70" y="757"/>
                </a:lnTo>
                <a:lnTo>
                  <a:pt x="74" y="807"/>
                </a:lnTo>
                <a:lnTo>
                  <a:pt x="79" y="844"/>
                </a:lnTo>
                <a:lnTo>
                  <a:pt x="81" y="859"/>
                </a:lnTo>
                <a:lnTo>
                  <a:pt x="85" y="871"/>
                </a:lnTo>
                <a:lnTo>
                  <a:pt x="85" y="871"/>
                </a:lnTo>
                <a:lnTo>
                  <a:pt x="103" y="912"/>
                </a:lnTo>
                <a:lnTo>
                  <a:pt x="112" y="932"/>
                </a:lnTo>
                <a:lnTo>
                  <a:pt x="112" y="932"/>
                </a:lnTo>
                <a:lnTo>
                  <a:pt x="110" y="946"/>
                </a:lnTo>
                <a:lnTo>
                  <a:pt x="105" y="970"/>
                </a:lnTo>
                <a:lnTo>
                  <a:pt x="105" y="970"/>
                </a:lnTo>
                <a:lnTo>
                  <a:pt x="106" y="978"/>
                </a:lnTo>
                <a:lnTo>
                  <a:pt x="108" y="984"/>
                </a:lnTo>
                <a:lnTo>
                  <a:pt x="109" y="990"/>
                </a:lnTo>
                <a:lnTo>
                  <a:pt x="109" y="994"/>
                </a:lnTo>
                <a:lnTo>
                  <a:pt x="108" y="997"/>
                </a:lnTo>
                <a:lnTo>
                  <a:pt x="108" y="997"/>
                </a:lnTo>
                <a:lnTo>
                  <a:pt x="105" y="1008"/>
                </a:lnTo>
                <a:lnTo>
                  <a:pt x="102" y="1028"/>
                </a:lnTo>
                <a:lnTo>
                  <a:pt x="97" y="1089"/>
                </a:lnTo>
                <a:lnTo>
                  <a:pt x="97" y="1089"/>
                </a:lnTo>
                <a:lnTo>
                  <a:pt x="93" y="1125"/>
                </a:lnTo>
                <a:lnTo>
                  <a:pt x="90" y="1156"/>
                </a:lnTo>
                <a:lnTo>
                  <a:pt x="86" y="1178"/>
                </a:lnTo>
                <a:lnTo>
                  <a:pt x="85" y="1184"/>
                </a:lnTo>
                <a:lnTo>
                  <a:pt x="84" y="1187"/>
                </a:lnTo>
                <a:lnTo>
                  <a:pt x="84" y="1187"/>
                </a:lnTo>
                <a:lnTo>
                  <a:pt x="81" y="1189"/>
                </a:lnTo>
                <a:lnTo>
                  <a:pt x="78" y="1193"/>
                </a:lnTo>
                <a:lnTo>
                  <a:pt x="71" y="1206"/>
                </a:lnTo>
                <a:lnTo>
                  <a:pt x="66" y="1220"/>
                </a:lnTo>
                <a:lnTo>
                  <a:pt x="65" y="1226"/>
                </a:lnTo>
                <a:lnTo>
                  <a:pt x="65" y="1228"/>
                </a:lnTo>
                <a:lnTo>
                  <a:pt x="66" y="1230"/>
                </a:lnTo>
                <a:lnTo>
                  <a:pt x="66" y="1230"/>
                </a:lnTo>
                <a:lnTo>
                  <a:pt x="76" y="1238"/>
                </a:lnTo>
                <a:lnTo>
                  <a:pt x="81" y="1243"/>
                </a:lnTo>
                <a:lnTo>
                  <a:pt x="81" y="1243"/>
                </a:lnTo>
                <a:lnTo>
                  <a:pt x="77" y="1251"/>
                </a:lnTo>
                <a:lnTo>
                  <a:pt x="73" y="1261"/>
                </a:lnTo>
                <a:lnTo>
                  <a:pt x="70" y="1271"/>
                </a:lnTo>
                <a:lnTo>
                  <a:pt x="66" y="1283"/>
                </a:lnTo>
                <a:lnTo>
                  <a:pt x="65" y="1296"/>
                </a:lnTo>
                <a:lnTo>
                  <a:pt x="65" y="1302"/>
                </a:lnTo>
                <a:lnTo>
                  <a:pt x="66" y="1308"/>
                </a:lnTo>
                <a:lnTo>
                  <a:pt x="67" y="1314"/>
                </a:lnTo>
                <a:lnTo>
                  <a:pt x="70" y="1319"/>
                </a:lnTo>
                <a:lnTo>
                  <a:pt x="70" y="1319"/>
                </a:lnTo>
                <a:lnTo>
                  <a:pt x="76" y="1327"/>
                </a:lnTo>
                <a:lnTo>
                  <a:pt x="81" y="1334"/>
                </a:lnTo>
                <a:lnTo>
                  <a:pt x="86" y="1338"/>
                </a:lnTo>
                <a:lnTo>
                  <a:pt x="91" y="1341"/>
                </a:lnTo>
                <a:lnTo>
                  <a:pt x="96" y="1343"/>
                </a:lnTo>
                <a:lnTo>
                  <a:pt x="101" y="1343"/>
                </a:lnTo>
                <a:lnTo>
                  <a:pt x="112" y="1344"/>
                </a:lnTo>
                <a:lnTo>
                  <a:pt x="112" y="1344"/>
                </a:lnTo>
                <a:lnTo>
                  <a:pt x="124" y="1346"/>
                </a:lnTo>
                <a:lnTo>
                  <a:pt x="136" y="1349"/>
                </a:lnTo>
                <a:lnTo>
                  <a:pt x="141" y="1350"/>
                </a:lnTo>
                <a:lnTo>
                  <a:pt x="145" y="1349"/>
                </a:lnTo>
                <a:lnTo>
                  <a:pt x="148" y="1347"/>
                </a:lnTo>
                <a:lnTo>
                  <a:pt x="151" y="1344"/>
                </a:lnTo>
                <a:lnTo>
                  <a:pt x="151" y="1344"/>
                </a:lnTo>
                <a:lnTo>
                  <a:pt x="152" y="1337"/>
                </a:lnTo>
                <a:lnTo>
                  <a:pt x="153" y="1327"/>
                </a:lnTo>
                <a:lnTo>
                  <a:pt x="153" y="1305"/>
                </a:lnTo>
                <a:lnTo>
                  <a:pt x="153" y="1275"/>
                </a:lnTo>
                <a:lnTo>
                  <a:pt x="153" y="1275"/>
                </a:lnTo>
                <a:lnTo>
                  <a:pt x="155" y="1261"/>
                </a:lnTo>
                <a:lnTo>
                  <a:pt x="161" y="1234"/>
                </a:lnTo>
                <a:lnTo>
                  <a:pt x="161" y="1234"/>
                </a:lnTo>
                <a:lnTo>
                  <a:pt x="186" y="1143"/>
                </a:lnTo>
                <a:lnTo>
                  <a:pt x="171" y="1258"/>
                </a:lnTo>
                <a:lnTo>
                  <a:pt x="177" y="1270"/>
                </a:lnTo>
                <a:lnTo>
                  <a:pt x="177" y="1270"/>
                </a:lnTo>
                <a:lnTo>
                  <a:pt x="177" y="1271"/>
                </a:lnTo>
                <a:lnTo>
                  <a:pt x="174" y="1275"/>
                </a:lnTo>
                <a:lnTo>
                  <a:pt x="172" y="1281"/>
                </a:lnTo>
                <a:lnTo>
                  <a:pt x="171" y="1293"/>
                </a:lnTo>
                <a:lnTo>
                  <a:pt x="171" y="1293"/>
                </a:lnTo>
                <a:lnTo>
                  <a:pt x="168" y="1324"/>
                </a:lnTo>
                <a:lnTo>
                  <a:pt x="167" y="1340"/>
                </a:lnTo>
                <a:lnTo>
                  <a:pt x="168" y="1352"/>
                </a:lnTo>
                <a:lnTo>
                  <a:pt x="168" y="1352"/>
                </a:lnTo>
                <a:lnTo>
                  <a:pt x="170" y="1361"/>
                </a:lnTo>
                <a:lnTo>
                  <a:pt x="171" y="1365"/>
                </a:lnTo>
                <a:lnTo>
                  <a:pt x="174" y="1369"/>
                </a:lnTo>
                <a:lnTo>
                  <a:pt x="179" y="1370"/>
                </a:lnTo>
                <a:lnTo>
                  <a:pt x="179" y="1370"/>
                </a:lnTo>
                <a:lnTo>
                  <a:pt x="196" y="1371"/>
                </a:lnTo>
                <a:lnTo>
                  <a:pt x="226" y="1370"/>
                </a:lnTo>
                <a:lnTo>
                  <a:pt x="294" y="1368"/>
                </a:lnTo>
                <a:lnTo>
                  <a:pt x="294" y="1368"/>
                </a:lnTo>
                <a:lnTo>
                  <a:pt x="309" y="1368"/>
                </a:lnTo>
                <a:lnTo>
                  <a:pt x="324" y="1365"/>
                </a:lnTo>
                <a:lnTo>
                  <a:pt x="339" y="1363"/>
                </a:lnTo>
                <a:lnTo>
                  <a:pt x="353" y="1359"/>
                </a:lnTo>
                <a:lnTo>
                  <a:pt x="365" y="1356"/>
                </a:lnTo>
                <a:lnTo>
                  <a:pt x="376" y="1351"/>
                </a:lnTo>
                <a:lnTo>
                  <a:pt x="382" y="1347"/>
                </a:lnTo>
                <a:lnTo>
                  <a:pt x="384" y="1345"/>
                </a:lnTo>
                <a:lnTo>
                  <a:pt x="385" y="1344"/>
                </a:lnTo>
                <a:lnTo>
                  <a:pt x="385" y="1344"/>
                </a:lnTo>
                <a:lnTo>
                  <a:pt x="388" y="1336"/>
                </a:lnTo>
                <a:lnTo>
                  <a:pt x="389" y="1327"/>
                </a:lnTo>
                <a:lnTo>
                  <a:pt x="389" y="1324"/>
                </a:lnTo>
                <a:lnTo>
                  <a:pt x="388" y="1320"/>
                </a:lnTo>
                <a:lnTo>
                  <a:pt x="385" y="1316"/>
                </a:lnTo>
                <a:lnTo>
                  <a:pt x="380" y="1314"/>
                </a:lnTo>
                <a:lnTo>
                  <a:pt x="380" y="1314"/>
                </a:lnTo>
                <a:lnTo>
                  <a:pt x="372" y="1312"/>
                </a:lnTo>
                <a:lnTo>
                  <a:pt x="366" y="1311"/>
                </a:lnTo>
                <a:lnTo>
                  <a:pt x="358" y="1309"/>
                </a:lnTo>
                <a:lnTo>
                  <a:pt x="342" y="1306"/>
                </a:lnTo>
                <a:lnTo>
                  <a:pt x="342" y="1306"/>
                </a:lnTo>
                <a:lnTo>
                  <a:pt x="333" y="1303"/>
                </a:lnTo>
                <a:lnTo>
                  <a:pt x="324" y="1300"/>
                </a:lnTo>
                <a:lnTo>
                  <a:pt x="313" y="1293"/>
                </a:lnTo>
                <a:lnTo>
                  <a:pt x="304" y="1287"/>
                </a:lnTo>
                <a:lnTo>
                  <a:pt x="301" y="1283"/>
                </a:lnTo>
                <a:lnTo>
                  <a:pt x="301" y="1283"/>
                </a:lnTo>
                <a:lnTo>
                  <a:pt x="297" y="1277"/>
                </a:lnTo>
                <a:lnTo>
                  <a:pt x="296" y="1275"/>
                </a:lnTo>
                <a:lnTo>
                  <a:pt x="296" y="1275"/>
                </a:lnTo>
                <a:lnTo>
                  <a:pt x="304" y="1265"/>
                </a:lnTo>
                <a:lnTo>
                  <a:pt x="310" y="1258"/>
                </a:lnTo>
                <a:lnTo>
                  <a:pt x="313" y="1255"/>
                </a:lnTo>
                <a:lnTo>
                  <a:pt x="314" y="1252"/>
                </a:lnTo>
                <a:lnTo>
                  <a:pt x="314" y="1252"/>
                </a:lnTo>
                <a:lnTo>
                  <a:pt x="316" y="1203"/>
                </a:lnTo>
                <a:lnTo>
                  <a:pt x="319" y="1171"/>
                </a:lnTo>
                <a:lnTo>
                  <a:pt x="321" y="1151"/>
                </a:lnTo>
                <a:lnTo>
                  <a:pt x="321" y="1151"/>
                </a:lnTo>
                <a:lnTo>
                  <a:pt x="323" y="1126"/>
                </a:lnTo>
                <a:lnTo>
                  <a:pt x="328" y="1080"/>
                </a:lnTo>
                <a:lnTo>
                  <a:pt x="334" y="997"/>
                </a:lnTo>
                <a:lnTo>
                  <a:pt x="334" y="997"/>
                </a:lnTo>
                <a:lnTo>
                  <a:pt x="334" y="970"/>
                </a:lnTo>
                <a:lnTo>
                  <a:pt x="334" y="937"/>
                </a:lnTo>
                <a:lnTo>
                  <a:pt x="334" y="896"/>
                </a:lnTo>
                <a:lnTo>
                  <a:pt x="334" y="896"/>
                </a:lnTo>
                <a:lnTo>
                  <a:pt x="354" y="769"/>
                </a:lnTo>
                <a:lnTo>
                  <a:pt x="354" y="769"/>
                </a:lnTo>
                <a:lnTo>
                  <a:pt x="354" y="750"/>
                </a:lnTo>
                <a:lnTo>
                  <a:pt x="353" y="714"/>
                </a:lnTo>
                <a:lnTo>
                  <a:pt x="351" y="679"/>
                </a:lnTo>
                <a:lnTo>
                  <a:pt x="351" y="668"/>
                </a:lnTo>
                <a:lnTo>
                  <a:pt x="349" y="664"/>
                </a:lnTo>
                <a:lnTo>
                  <a:pt x="349" y="664"/>
                </a:lnTo>
                <a:lnTo>
                  <a:pt x="348" y="663"/>
                </a:lnTo>
                <a:lnTo>
                  <a:pt x="348" y="659"/>
                </a:lnTo>
                <a:lnTo>
                  <a:pt x="348" y="650"/>
                </a:lnTo>
                <a:lnTo>
                  <a:pt x="349" y="637"/>
                </a:lnTo>
                <a:lnTo>
                  <a:pt x="349" y="637"/>
                </a:lnTo>
                <a:lnTo>
                  <a:pt x="344" y="614"/>
                </a:lnTo>
                <a:lnTo>
                  <a:pt x="340" y="597"/>
                </a:lnTo>
                <a:lnTo>
                  <a:pt x="339" y="588"/>
                </a:lnTo>
                <a:lnTo>
                  <a:pt x="339" y="588"/>
                </a:lnTo>
                <a:lnTo>
                  <a:pt x="335" y="566"/>
                </a:lnTo>
                <a:lnTo>
                  <a:pt x="332" y="543"/>
                </a:lnTo>
                <a:lnTo>
                  <a:pt x="332" y="543"/>
                </a:lnTo>
                <a:lnTo>
                  <a:pt x="330" y="534"/>
                </a:lnTo>
                <a:lnTo>
                  <a:pt x="397" y="556"/>
                </a:lnTo>
                <a:lnTo>
                  <a:pt x="397" y="556"/>
                </a:lnTo>
                <a:lnTo>
                  <a:pt x="403" y="560"/>
                </a:lnTo>
                <a:lnTo>
                  <a:pt x="411" y="565"/>
                </a:lnTo>
                <a:lnTo>
                  <a:pt x="411" y="565"/>
                </a:lnTo>
                <a:lnTo>
                  <a:pt x="422" y="569"/>
                </a:lnTo>
                <a:lnTo>
                  <a:pt x="432" y="571"/>
                </a:lnTo>
                <a:lnTo>
                  <a:pt x="441" y="571"/>
                </a:lnTo>
                <a:lnTo>
                  <a:pt x="370" y="775"/>
                </a:lnTo>
                <a:lnTo>
                  <a:pt x="370" y="775"/>
                </a:lnTo>
                <a:lnTo>
                  <a:pt x="372" y="783"/>
                </a:lnTo>
                <a:lnTo>
                  <a:pt x="378" y="804"/>
                </a:lnTo>
                <a:lnTo>
                  <a:pt x="384" y="832"/>
                </a:lnTo>
                <a:lnTo>
                  <a:pt x="386" y="846"/>
                </a:lnTo>
                <a:lnTo>
                  <a:pt x="388" y="860"/>
                </a:lnTo>
                <a:lnTo>
                  <a:pt x="388" y="860"/>
                </a:lnTo>
                <a:lnTo>
                  <a:pt x="389" y="890"/>
                </a:lnTo>
                <a:lnTo>
                  <a:pt x="391" y="920"/>
                </a:lnTo>
                <a:lnTo>
                  <a:pt x="394" y="952"/>
                </a:lnTo>
                <a:lnTo>
                  <a:pt x="394" y="952"/>
                </a:lnTo>
                <a:lnTo>
                  <a:pt x="445" y="943"/>
                </a:lnTo>
                <a:lnTo>
                  <a:pt x="482" y="935"/>
                </a:lnTo>
                <a:lnTo>
                  <a:pt x="495" y="932"/>
                </a:lnTo>
                <a:lnTo>
                  <a:pt x="502" y="929"/>
                </a:lnTo>
                <a:lnTo>
                  <a:pt x="502" y="929"/>
                </a:lnTo>
                <a:lnTo>
                  <a:pt x="573" y="879"/>
                </a:lnTo>
                <a:lnTo>
                  <a:pt x="625" y="844"/>
                </a:lnTo>
                <a:lnTo>
                  <a:pt x="660" y="818"/>
                </a:lnTo>
                <a:lnTo>
                  <a:pt x="660" y="818"/>
                </a:lnTo>
                <a:lnTo>
                  <a:pt x="671" y="807"/>
                </a:lnTo>
                <a:lnTo>
                  <a:pt x="685" y="793"/>
                </a:lnTo>
                <a:lnTo>
                  <a:pt x="715" y="757"/>
                </a:lnTo>
                <a:lnTo>
                  <a:pt x="739" y="726"/>
                </a:lnTo>
                <a:lnTo>
                  <a:pt x="750" y="713"/>
                </a:lnTo>
                <a:lnTo>
                  <a:pt x="799" y="733"/>
                </a:lnTo>
                <a:lnTo>
                  <a:pt x="801" y="726"/>
                </a:lnTo>
                <a:lnTo>
                  <a:pt x="756" y="701"/>
                </a:lnTo>
                <a:lnTo>
                  <a:pt x="756" y="701"/>
                </a:lnTo>
                <a:lnTo>
                  <a:pt x="758" y="683"/>
                </a:lnTo>
                <a:lnTo>
                  <a:pt x="759" y="633"/>
                </a:lnTo>
                <a:lnTo>
                  <a:pt x="759" y="600"/>
                </a:lnTo>
                <a:lnTo>
                  <a:pt x="758" y="563"/>
                </a:lnTo>
                <a:lnTo>
                  <a:pt x="756" y="523"/>
                </a:lnTo>
                <a:lnTo>
                  <a:pt x="752" y="482"/>
                </a:lnTo>
                <a:lnTo>
                  <a:pt x="752" y="482"/>
                </a:lnTo>
                <a:lnTo>
                  <a:pt x="746" y="442"/>
                </a:lnTo>
                <a:lnTo>
                  <a:pt x="740" y="408"/>
                </a:lnTo>
                <a:lnTo>
                  <a:pt x="733" y="377"/>
                </a:lnTo>
                <a:lnTo>
                  <a:pt x="727" y="352"/>
                </a:lnTo>
                <a:lnTo>
                  <a:pt x="718" y="316"/>
                </a:lnTo>
                <a:lnTo>
                  <a:pt x="714" y="303"/>
                </a:lnTo>
                <a:lnTo>
                  <a:pt x="714" y="303"/>
                </a:lnTo>
                <a:lnTo>
                  <a:pt x="693" y="307"/>
                </a:lnTo>
                <a:lnTo>
                  <a:pt x="675" y="309"/>
                </a:lnTo>
                <a:lnTo>
                  <a:pt x="660" y="310"/>
                </a:lnTo>
                <a:lnTo>
                  <a:pt x="660" y="310"/>
                </a:lnTo>
                <a:lnTo>
                  <a:pt x="647" y="309"/>
                </a:lnTo>
                <a:lnTo>
                  <a:pt x="633" y="308"/>
                </a:lnTo>
                <a:lnTo>
                  <a:pt x="615" y="306"/>
                </a:lnTo>
                <a:lnTo>
                  <a:pt x="615" y="306"/>
                </a:lnTo>
                <a:lnTo>
                  <a:pt x="588" y="344"/>
                </a:lnTo>
                <a:lnTo>
                  <a:pt x="553" y="392"/>
                </a:lnTo>
                <a:lnTo>
                  <a:pt x="553" y="392"/>
                </a:lnTo>
                <a:lnTo>
                  <a:pt x="546" y="401"/>
                </a:lnTo>
                <a:lnTo>
                  <a:pt x="533" y="413"/>
                </a:lnTo>
                <a:lnTo>
                  <a:pt x="502" y="441"/>
                </a:lnTo>
                <a:lnTo>
                  <a:pt x="459" y="479"/>
                </a:lnTo>
                <a:lnTo>
                  <a:pt x="441" y="471"/>
                </a:lnTo>
                <a:lnTo>
                  <a:pt x="441" y="471"/>
                </a:lnTo>
                <a:lnTo>
                  <a:pt x="429" y="446"/>
                </a:lnTo>
                <a:lnTo>
                  <a:pt x="416" y="417"/>
                </a:lnTo>
                <a:lnTo>
                  <a:pt x="416" y="417"/>
                </a:lnTo>
                <a:lnTo>
                  <a:pt x="408" y="403"/>
                </a:lnTo>
                <a:lnTo>
                  <a:pt x="389" y="377"/>
                </a:lnTo>
                <a:lnTo>
                  <a:pt x="360" y="337"/>
                </a:lnTo>
                <a:lnTo>
                  <a:pt x="360" y="337"/>
                </a:lnTo>
                <a:lnTo>
                  <a:pt x="344" y="301"/>
                </a:lnTo>
                <a:lnTo>
                  <a:pt x="330" y="275"/>
                </a:lnTo>
                <a:lnTo>
                  <a:pt x="319" y="254"/>
                </a:lnTo>
                <a:lnTo>
                  <a:pt x="319" y="254"/>
                </a:lnTo>
                <a:lnTo>
                  <a:pt x="313" y="247"/>
                </a:lnTo>
                <a:lnTo>
                  <a:pt x="305" y="241"/>
                </a:lnTo>
                <a:lnTo>
                  <a:pt x="298" y="235"/>
                </a:lnTo>
                <a:lnTo>
                  <a:pt x="291" y="232"/>
                </a:lnTo>
                <a:lnTo>
                  <a:pt x="278" y="227"/>
                </a:lnTo>
                <a:lnTo>
                  <a:pt x="273" y="225"/>
                </a:lnTo>
                <a:lnTo>
                  <a:pt x="248" y="211"/>
                </a:lnTo>
                <a:lnTo>
                  <a:pt x="247" y="198"/>
                </a:lnTo>
                <a:lnTo>
                  <a:pt x="247" y="198"/>
                </a:lnTo>
                <a:lnTo>
                  <a:pt x="258" y="198"/>
                </a:lnTo>
                <a:lnTo>
                  <a:pt x="265" y="198"/>
                </a:lnTo>
                <a:lnTo>
                  <a:pt x="267" y="197"/>
                </a:lnTo>
                <a:lnTo>
                  <a:pt x="268" y="196"/>
                </a:lnTo>
                <a:lnTo>
                  <a:pt x="268" y="196"/>
                </a:lnTo>
                <a:lnTo>
                  <a:pt x="270" y="183"/>
                </a:lnTo>
                <a:lnTo>
                  <a:pt x="271" y="159"/>
                </a:lnTo>
                <a:lnTo>
                  <a:pt x="271" y="135"/>
                </a:lnTo>
                <a:lnTo>
                  <a:pt x="270" y="126"/>
                </a:lnTo>
                <a:lnTo>
                  <a:pt x="268" y="122"/>
                </a:lnTo>
                <a:lnTo>
                  <a:pt x="268" y="122"/>
                </a:lnTo>
                <a:lnTo>
                  <a:pt x="264" y="115"/>
                </a:lnTo>
                <a:lnTo>
                  <a:pt x="263" y="110"/>
                </a:lnTo>
                <a:lnTo>
                  <a:pt x="263" y="110"/>
                </a:lnTo>
                <a:lnTo>
                  <a:pt x="261" y="100"/>
                </a:lnTo>
                <a:lnTo>
                  <a:pt x="258" y="82"/>
                </a:lnTo>
                <a:lnTo>
                  <a:pt x="258" y="82"/>
                </a:lnTo>
                <a:lnTo>
                  <a:pt x="254" y="71"/>
                </a:lnTo>
                <a:lnTo>
                  <a:pt x="248" y="64"/>
                </a:lnTo>
                <a:lnTo>
                  <a:pt x="248" y="64"/>
                </a:lnTo>
                <a:lnTo>
                  <a:pt x="234" y="47"/>
                </a:lnTo>
                <a:lnTo>
                  <a:pt x="220" y="33"/>
                </a:lnTo>
                <a:lnTo>
                  <a:pt x="220" y="33"/>
                </a:lnTo>
                <a:lnTo>
                  <a:pt x="220" y="32"/>
                </a:lnTo>
                <a:lnTo>
                  <a:pt x="221" y="30"/>
                </a:lnTo>
                <a:lnTo>
                  <a:pt x="224" y="27"/>
                </a:lnTo>
                <a:lnTo>
                  <a:pt x="230" y="23"/>
                </a:lnTo>
                <a:lnTo>
                  <a:pt x="224" y="19"/>
                </a:lnTo>
                <a:lnTo>
                  <a:pt x="224" y="19"/>
                </a:lnTo>
                <a:lnTo>
                  <a:pt x="226" y="14"/>
                </a:lnTo>
                <a:lnTo>
                  <a:pt x="226" y="9"/>
                </a:lnTo>
                <a:lnTo>
                  <a:pt x="224" y="8"/>
                </a:lnTo>
                <a:lnTo>
                  <a:pt x="224" y="8"/>
                </a:lnTo>
                <a:lnTo>
                  <a:pt x="224" y="8"/>
                </a:lnTo>
                <a:lnTo>
                  <a:pt x="199" y="3"/>
                </a:lnTo>
                <a:lnTo>
                  <a:pt x="199" y="3"/>
                </a:lnTo>
                <a:lnTo>
                  <a:pt x="184" y="1"/>
                </a:lnTo>
                <a:lnTo>
                  <a:pt x="172" y="0"/>
                </a:lnTo>
                <a:lnTo>
                  <a:pt x="166" y="0"/>
                </a:lnTo>
                <a:lnTo>
                  <a:pt x="161" y="1"/>
                </a:lnTo>
                <a:lnTo>
                  <a:pt x="161" y="1"/>
                </a:lnTo>
                <a:lnTo>
                  <a:pt x="151" y="5"/>
                </a:lnTo>
                <a:lnTo>
                  <a:pt x="135" y="10"/>
                </a:lnTo>
                <a:lnTo>
                  <a:pt x="120" y="16"/>
                </a:lnTo>
                <a:lnTo>
                  <a:pt x="114" y="20"/>
                </a:lnTo>
                <a:lnTo>
                  <a:pt x="108" y="23"/>
                </a:lnTo>
                <a:lnTo>
                  <a:pt x="108" y="23"/>
                </a:lnTo>
                <a:lnTo>
                  <a:pt x="98" y="34"/>
                </a:lnTo>
                <a:lnTo>
                  <a:pt x="89" y="47"/>
                </a:lnTo>
                <a:lnTo>
                  <a:pt x="80" y="60"/>
                </a:lnTo>
                <a:lnTo>
                  <a:pt x="78" y="65"/>
                </a:lnTo>
                <a:lnTo>
                  <a:pt x="77" y="69"/>
                </a:lnTo>
                <a:lnTo>
                  <a:pt x="77" y="69"/>
                </a:lnTo>
                <a:lnTo>
                  <a:pt x="76" y="72"/>
                </a:lnTo>
                <a:lnTo>
                  <a:pt x="76" y="75"/>
                </a:lnTo>
                <a:lnTo>
                  <a:pt x="76" y="80"/>
                </a:lnTo>
                <a:lnTo>
                  <a:pt x="79" y="92"/>
                </a:lnTo>
                <a:lnTo>
                  <a:pt x="79" y="92"/>
                </a:lnTo>
                <a:lnTo>
                  <a:pt x="84" y="110"/>
                </a:lnTo>
                <a:lnTo>
                  <a:pt x="90" y="126"/>
                </a:lnTo>
                <a:lnTo>
                  <a:pt x="99" y="146"/>
                </a:lnTo>
                <a:lnTo>
                  <a:pt x="99" y="146"/>
                </a:lnTo>
                <a:lnTo>
                  <a:pt x="102" y="152"/>
                </a:lnTo>
                <a:lnTo>
                  <a:pt x="106" y="157"/>
                </a:lnTo>
                <a:lnTo>
                  <a:pt x="112" y="163"/>
                </a:lnTo>
                <a:lnTo>
                  <a:pt x="112" y="163"/>
                </a:lnTo>
                <a:lnTo>
                  <a:pt x="118" y="167"/>
                </a:lnTo>
                <a:lnTo>
                  <a:pt x="123" y="171"/>
                </a:lnTo>
                <a:lnTo>
                  <a:pt x="123" y="171"/>
                </a:lnTo>
                <a:close/>
                <a:moveTo>
                  <a:pt x="329" y="523"/>
                </a:moveTo>
                <a:lnTo>
                  <a:pt x="329" y="523"/>
                </a:lnTo>
                <a:lnTo>
                  <a:pt x="329" y="497"/>
                </a:lnTo>
                <a:lnTo>
                  <a:pt x="329" y="497"/>
                </a:lnTo>
                <a:lnTo>
                  <a:pt x="377" y="538"/>
                </a:lnTo>
                <a:lnTo>
                  <a:pt x="329" y="52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0">
            <a:extLst>
              <a:ext uri="{FF2B5EF4-FFF2-40B4-BE49-F238E27FC236}">
                <a16:creationId xmlns:a16="http://schemas.microsoft.com/office/drawing/2014/main" id="{832717DD-2BCA-4F37-A479-66B165331DEE}"/>
              </a:ext>
            </a:extLst>
          </p:cNvPr>
          <p:cNvSpPr>
            <a:spLocks noEditPoints="1"/>
          </p:cNvSpPr>
          <p:nvPr/>
        </p:nvSpPr>
        <p:spPr bwMode="auto">
          <a:xfrm>
            <a:off x="6233140" y="2719818"/>
            <a:ext cx="1015115" cy="1672096"/>
          </a:xfrm>
          <a:custGeom>
            <a:avLst/>
            <a:gdLst>
              <a:gd name="T0" fmla="*/ 226 w 839"/>
              <a:gd name="T1" fmla="*/ 188 h 1382"/>
              <a:gd name="T2" fmla="*/ 224 w 839"/>
              <a:gd name="T3" fmla="*/ 243 h 1382"/>
              <a:gd name="T4" fmla="*/ 163 w 839"/>
              <a:gd name="T5" fmla="*/ 281 h 1382"/>
              <a:gd name="T6" fmla="*/ 105 w 839"/>
              <a:gd name="T7" fmla="*/ 343 h 1382"/>
              <a:gd name="T8" fmla="*/ 40 w 839"/>
              <a:gd name="T9" fmla="*/ 469 h 1382"/>
              <a:gd name="T10" fmla="*/ 42 w 839"/>
              <a:gd name="T11" fmla="*/ 513 h 1382"/>
              <a:gd name="T12" fmla="*/ 70 w 839"/>
              <a:gd name="T13" fmla="*/ 536 h 1382"/>
              <a:gd name="T14" fmla="*/ 33 w 839"/>
              <a:gd name="T15" fmla="*/ 650 h 1382"/>
              <a:gd name="T16" fmla="*/ 1 w 839"/>
              <a:gd name="T17" fmla="*/ 730 h 1382"/>
              <a:gd name="T18" fmla="*/ 77 w 839"/>
              <a:gd name="T19" fmla="*/ 774 h 1382"/>
              <a:gd name="T20" fmla="*/ 23 w 839"/>
              <a:gd name="T21" fmla="*/ 1062 h 1382"/>
              <a:gd name="T22" fmla="*/ 68 w 839"/>
              <a:gd name="T23" fmla="*/ 1083 h 1382"/>
              <a:gd name="T24" fmla="*/ 142 w 839"/>
              <a:gd name="T25" fmla="*/ 1080 h 1382"/>
              <a:gd name="T26" fmla="*/ 154 w 839"/>
              <a:gd name="T27" fmla="*/ 1220 h 1382"/>
              <a:gd name="T28" fmla="*/ 172 w 839"/>
              <a:gd name="T29" fmla="*/ 1270 h 1382"/>
              <a:gd name="T30" fmla="*/ 191 w 839"/>
              <a:gd name="T31" fmla="*/ 1277 h 1382"/>
              <a:gd name="T32" fmla="*/ 182 w 839"/>
              <a:gd name="T33" fmla="*/ 1332 h 1382"/>
              <a:gd name="T34" fmla="*/ 242 w 839"/>
              <a:gd name="T35" fmla="*/ 1330 h 1382"/>
              <a:gd name="T36" fmla="*/ 243 w 839"/>
              <a:gd name="T37" fmla="*/ 1305 h 1382"/>
              <a:gd name="T38" fmla="*/ 256 w 839"/>
              <a:gd name="T39" fmla="*/ 1196 h 1382"/>
              <a:gd name="T40" fmla="*/ 342 w 839"/>
              <a:gd name="T41" fmla="*/ 1099 h 1382"/>
              <a:gd name="T42" fmla="*/ 370 w 839"/>
              <a:gd name="T43" fmla="*/ 815 h 1382"/>
              <a:gd name="T44" fmla="*/ 419 w 839"/>
              <a:gd name="T45" fmla="*/ 660 h 1382"/>
              <a:gd name="T46" fmla="*/ 441 w 839"/>
              <a:gd name="T47" fmla="*/ 587 h 1382"/>
              <a:gd name="T48" fmla="*/ 447 w 839"/>
              <a:gd name="T49" fmla="*/ 717 h 1382"/>
              <a:gd name="T50" fmla="*/ 474 w 839"/>
              <a:gd name="T51" fmla="*/ 1154 h 1382"/>
              <a:gd name="T52" fmla="*/ 541 w 839"/>
              <a:gd name="T53" fmla="*/ 1174 h 1382"/>
              <a:gd name="T54" fmla="*/ 544 w 839"/>
              <a:gd name="T55" fmla="*/ 1283 h 1382"/>
              <a:gd name="T56" fmla="*/ 491 w 839"/>
              <a:gd name="T57" fmla="*/ 1347 h 1382"/>
              <a:gd name="T58" fmla="*/ 480 w 839"/>
              <a:gd name="T59" fmla="*/ 1374 h 1382"/>
              <a:gd name="T60" fmla="*/ 559 w 839"/>
              <a:gd name="T61" fmla="*/ 1379 h 1382"/>
              <a:gd name="T62" fmla="*/ 619 w 839"/>
              <a:gd name="T63" fmla="*/ 1349 h 1382"/>
              <a:gd name="T64" fmla="*/ 593 w 839"/>
              <a:gd name="T65" fmla="*/ 1243 h 1382"/>
              <a:gd name="T66" fmla="*/ 658 w 839"/>
              <a:gd name="T67" fmla="*/ 1141 h 1382"/>
              <a:gd name="T68" fmla="*/ 684 w 839"/>
              <a:gd name="T69" fmla="*/ 1198 h 1382"/>
              <a:gd name="T70" fmla="*/ 665 w 839"/>
              <a:gd name="T71" fmla="*/ 1286 h 1382"/>
              <a:gd name="T72" fmla="*/ 637 w 839"/>
              <a:gd name="T73" fmla="*/ 1328 h 1382"/>
              <a:gd name="T74" fmla="*/ 723 w 839"/>
              <a:gd name="T75" fmla="*/ 1322 h 1382"/>
              <a:gd name="T76" fmla="*/ 736 w 839"/>
              <a:gd name="T77" fmla="*/ 1273 h 1382"/>
              <a:gd name="T78" fmla="*/ 734 w 839"/>
              <a:gd name="T79" fmla="*/ 1127 h 1382"/>
              <a:gd name="T80" fmla="*/ 811 w 839"/>
              <a:gd name="T81" fmla="*/ 1055 h 1382"/>
              <a:gd name="T82" fmla="*/ 796 w 839"/>
              <a:gd name="T83" fmla="*/ 727 h 1382"/>
              <a:gd name="T84" fmla="*/ 826 w 839"/>
              <a:gd name="T85" fmla="*/ 690 h 1382"/>
              <a:gd name="T86" fmla="*/ 820 w 839"/>
              <a:gd name="T87" fmla="*/ 658 h 1382"/>
              <a:gd name="T88" fmla="*/ 833 w 839"/>
              <a:gd name="T89" fmla="*/ 566 h 1382"/>
              <a:gd name="T90" fmla="*/ 802 w 839"/>
              <a:gd name="T91" fmla="*/ 413 h 1382"/>
              <a:gd name="T92" fmla="*/ 762 w 839"/>
              <a:gd name="T93" fmla="*/ 338 h 1382"/>
              <a:gd name="T94" fmla="*/ 709 w 839"/>
              <a:gd name="T95" fmla="*/ 218 h 1382"/>
              <a:gd name="T96" fmla="*/ 544 w 839"/>
              <a:gd name="T97" fmla="*/ 31 h 1382"/>
              <a:gd name="T98" fmla="*/ 343 w 839"/>
              <a:gd name="T99" fmla="*/ 5 h 1382"/>
              <a:gd name="T100" fmla="*/ 419 w 839"/>
              <a:gd name="T101" fmla="*/ 354 h 1382"/>
              <a:gd name="T102" fmla="*/ 350 w 839"/>
              <a:gd name="T103" fmla="*/ 316 h 1382"/>
              <a:gd name="T104" fmla="*/ 313 w 839"/>
              <a:gd name="T105" fmla="*/ 288 h 1382"/>
              <a:gd name="T106" fmla="*/ 344 w 839"/>
              <a:gd name="T107" fmla="*/ 250 h 1382"/>
              <a:gd name="T108" fmla="*/ 355 w 839"/>
              <a:gd name="T109" fmla="*/ 203 h 1382"/>
              <a:gd name="T110" fmla="*/ 541 w 839"/>
              <a:gd name="T111" fmla="*/ 209 h 1382"/>
              <a:gd name="T112" fmla="*/ 523 w 839"/>
              <a:gd name="T113" fmla="*/ 253 h 1382"/>
              <a:gd name="T114" fmla="*/ 521 w 839"/>
              <a:gd name="T115" fmla="*/ 308 h 1382"/>
              <a:gd name="T116" fmla="*/ 463 w 839"/>
              <a:gd name="T117" fmla="*/ 437 h 1382"/>
              <a:gd name="T118" fmla="*/ 443 w 839"/>
              <a:gd name="T119" fmla="*/ 447 h 1382"/>
              <a:gd name="T120" fmla="*/ 459 w 839"/>
              <a:gd name="T121" fmla="*/ 400 h 1382"/>
              <a:gd name="T122" fmla="*/ 476 w 839"/>
              <a:gd name="T123" fmla="*/ 191 h 1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39" h="1382">
                <a:moveTo>
                  <a:pt x="258" y="124"/>
                </a:moveTo>
                <a:lnTo>
                  <a:pt x="258" y="124"/>
                </a:lnTo>
                <a:lnTo>
                  <a:pt x="249" y="137"/>
                </a:lnTo>
                <a:lnTo>
                  <a:pt x="243" y="148"/>
                </a:lnTo>
                <a:lnTo>
                  <a:pt x="238" y="154"/>
                </a:lnTo>
                <a:lnTo>
                  <a:pt x="238" y="154"/>
                </a:lnTo>
                <a:lnTo>
                  <a:pt x="232" y="168"/>
                </a:lnTo>
                <a:lnTo>
                  <a:pt x="229" y="178"/>
                </a:lnTo>
                <a:lnTo>
                  <a:pt x="226" y="188"/>
                </a:lnTo>
                <a:lnTo>
                  <a:pt x="226" y="188"/>
                </a:lnTo>
                <a:lnTo>
                  <a:pt x="225" y="199"/>
                </a:lnTo>
                <a:lnTo>
                  <a:pt x="225" y="207"/>
                </a:lnTo>
                <a:lnTo>
                  <a:pt x="226" y="216"/>
                </a:lnTo>
                <a:lnTo>
                  <a:pt x="226" y="216"/>
                </a:lnTo>
                <a:lnTo>
                  <a:pt x="225" y="225"/>
                </a:lnTo>
                <a:lnTo>
                  <a:pt x="224" y="234"/>
                </a:lnTo>
                <a:lnTo>
                  <a:pt x="224" y="243"/>
                </a:lnTo>
                <a:lnTo>
                  <a:pt x="224" y="243"/>
                </a:lnTo>
                <a:lnTo>
                  <a:pt x="225" y="255"/>
                </a:lnTo>
                <a:lnTo>
                  <a:pt x="228" y="266"/>
                </a:lnTo>
                <a:lnTo>
                  <a:pt x="231" y="275"/>
                </a:lnTo>
                <a:lnTo>
                  <a:pt x="232" y="278"/>
                </a:lnTo>
                <a:lnTo>
                  <a:pt x="233" y="278"/>
                </a:lnTo>
                <a:lnTo>
                  <a:pt x="204" y="278"/>
                </a:lnTo>
                <a:lnTo>
                  <a:pt x="179" y="286"/>
                </a:lnTo>
                <a:lnTo>
                  <a:pt x="179" y="286"/>
                </a:lnTo>
                <a:lnTo>
                  <a:pt x="163" y="281"/>
                </a:lnTo>
                <a:lnTo>
                  <a:pt x="152" y="279"/>
                </a:lnTo>
                <a:lnTo>
                  <a:pt x="144" y="278"/>
                </a:lnTo>
                <a:lnTo>
                  <a:pt x="144" y="278"/>
                </a:lnTo>
                <a:lnTo>
                  <a:pt x="143" y="279"/>
                </a:lnTo>
                <a:lnTo>
                  <a:pt x="142" y="281"/>
                </a:lnTo>
                <a:lnTo>
                  <a:pt x="141" y="287"/>
                </a:lnTo>
                <a:lnTo>
                  <a:pt x="139" y="296"/>
                </a:lnTo>
                <a:lnTo>
                  <a:pt x="139" y="296"/>
                </a:lnTo>
                <a:lnTo>
                  <a:pt x="105" y="343"/>
                </a:lnTo>
                <a:lnTo>
                  <a:pt x="105" y="343"/>
                </a:lnTo>
                <a:lnTo>
                  <a:pt x="75" y="388"/>
                </a:lnTo>
                <a:lnTo>
                  <a:pt x="43" y="440"/>
                </a:lnTo>
                <a:lnTo>
                  <a:pt x="43" y="440"/>
                </a:lnTo>
                <a:lnTo>
                  <a:pt x="39" y="448"/>
                </a:lnTo>
                <a:lnTo>
                  <a:pt x="39" y="455"/>
                </a:lnTo>
                <a:lnTo>
                  <a:pt x="39" y="462"/>
                </a:lnTo>
                <a:lnTo>
                  <a:pt x="40" y="469"/>
                </a:lnTo>
                <a:lnTo>
                  <a:pt x="40" y="469"/>
                </a:lnTo>
                <a:lnTo>
                  <a:pt x="40" y="475"/>
                </a:lnTo>
                <a:lnTo>
                  <a:pt x="38" y="481"/>
                </a:lnTo>
                <a:lnTo>
                  <a:pt x="37" y="490"/>
                </a:lnTo>
                <a:lnTo>
                  <a:pt x="37" y="494"/>
                </a:lnTo>
                <a:lnTo>
                  <a:pt x="38" y="502"/>
                </a:lnTo>
                <a:lnTo>
                  <a:pt x="38" y="502"/>
                </a:lnTo>
                <a:lnTo>
                  <a:pt x="40" y="511"/>
                </a:lnTo>
                <a:lnTo>
                  <a:pt x="40" y="512"/>
                </a:lnTo>
                <a:lnTo>
                  <a:pt x="42" y="513"/>
                </a:lnTo>
                <a:lnTo>
                  <a:pt x="45" y="515"/>
                </a:lnTo>
                <a:lnTo>
                  <a:pt x="49" y="517"/>
                </a:lnTo>
                <a:lnTo>
                  <a:pt x="52" y="522"/>
                </a:lnTo>
                <a:lnTo>
                  <a:pt x="52" y="522"/>
                </a:lnTo>
                <a:lnTo>
                  <a:pt x="61" y="531"/>
                </a:lnTo>
                <a:lnTo>
                  <a:pt x="64" y="535"/>
                </a:lnTo>
                <a:lnTo>
                  <a:pt x="64" y="535"/>
                </a:lnTo>
                <a:lnTo>
                  <a:pt x="70" y="536"/>
                </a:lnTo>
                <a:lnTo>
                  <a:pt x="70" y="536"/>
                </a:lnTo>
                <a:lnTo>
                  <a:pt x="77" y="540"/>
                </a:lnTo>
                <a:lnTo>
                  <a:pt x="85" y="543"/>
                </a:lnTo>
                <a:lnTo>
                  <a:pt x="93" y="549"/>
                </a:lnTo>
                <a:lnTo>
                  <a:pt x="73" y="561"/>
                </a:lnTo>
                <a:lnTo>
                  <a:pt x="73" y="561"/>
                </a:lnTo>
                <a:lnTo>
                  <a:pt x="56" y="596"/>
                </a:lnTo>
                <a:lnTo>
                  <a:pt x="43" y="624"/>
                </a:lnTo>
                <a:lnTo>
                  <a:pt x="37" y="639"/>
                </a:lnTo>
                <a:lnTo>
                  <a:pt x="33" y="650"/>
                </a:lnTo>
                <a:lnTo>
                  <a:pt x="33" y="650"/>
                </a:lnTo>
                <a:lnTo>
                  <a:pt x="29" y="661"/>
                </a:lnTo>
                <a:lnTo>
                  <a:pt x="24" y="672"/>
                </a:lnTo>
                <a:lnTo>
                  <a:pt x="12" y="692"/>
                </a:lnTo>
                <a:lnTo>
                  <a:pt x="6" y="703"/>
                </a:lnTo>
                <a:lnTo>
                  <a:pt x="2" y="712"/>
                </a:lnTo>
                <a:lnTo>
                  <a:pt x="0" y="721"/>
                </a:lnTo>
                <a:lnTo>
                  <a:pt x="0" y="725"/>
                </a:lnTo>
                <a:lnTo>
                  <a:pt x="1" y="730"/>
                </a:lnTo>
                <a:lnTo>
                  <a:pt x="1" y="730"/>
                </a:lnTo>
                <a:lnTo>
                  <a:pt x="2" y="734"/>
                </a:lnTo>
                <a:lnTo>
                  <a:pt x="6" y="739"/>
                </a:lnTo>
                <a:lnTo>
                  <a:pt x="15" y="746"/>
                </a:lnTo>
                <a:lnTo>
                  <a:pt x="27" y="754"/>
                </a:lnTo>
                <a:lnTo>
                  <a:pt x="42" y="760"/>
                </a:lnTo>
                <a:lnTo>
                  <a:pt x="67" y="771"/>
                </a:lnTo>
                <a:lnTo>
                  <a:pt x="77" y="774"/>
                </a:lnTo>
                <a:lnTo>
                  <a:pt x="77" y="774"/>
                </a:lnTo>
                <a:lnTo>
                  <a:pt x="33" y="980"/>
                </a:lnTo>
                <a:lnTo>
                  <a:pt x="33" y="980"/>
                </a:lnTo>
                <a:lnTo>
                  <a:pt x="31" y="993"/>
                </a:lnTo>
                <a:lnTo>
                  <a:pt x="30" y="1006"/>
                </a:lnTo>
                <a:lnTo>
                  <a:pt x="27" y="1030"/>
                </a:lnTo>
                <a:lnTo>
                  <a:pt x="26" y="1049"/>
                </a:lnTo>
                <a:lnTo>
                  <a:pt x="25" y="1058"/>
                </a:lnTo>
                <a:lnTo>
                  <a:pt x="23" y="1062"/>
                </a:lnTo>
                <a:lnTo>
                  <a:pt x="23" y="1062"/>
                </a:lnTo>
                <a:lnTo>
                  <a:pt x="23" y="1065"/>
                </a:lnTo>
                <a:lnTo>
                  <a:pt x="23" y="1066"/>
                </a:lnTo>
                <a:lnTo>
                  <a:pt x="24" y="1070"/>
                </a:lnTo>
                <a:lnTo>
                  <a:pt x="29" y="1073"/>
                </a:lnTo>
                <a:lnTo>
                  <a:pt x="35" y="1076"/>
                </a:lnTo>
                <a:lnTo>
                  <a:pt x="42" y="1078"/>
                </a:lnTo>
                <a:lnTo>
                  <a:pt x="50" y="1080"/>
                </a:lnTo>
                <a:lnTo>
                  <a:pt x="68" y="1083"/>
                </a:lnTo>
                <a:lnTo>
                  <a:pt x="68" y="1083"/>
                </a:lnTo>
                <a:lnTo>
                  <a:pt x="82" y="1083"/>
                </a:lnTo>
                <a:lnTo>
                  <a:pt x="94" y="1081"/>
                </a:lnTo>
                <a:lnTo>
                  <a:pt x="105" y="1080"/>
                </a:lnTo>
                <a:lnTo>
                  <a:pt x="112" y="1080"/>
                </a:lnTo>
                <a:lnTo>
                  <a:pt x="112" y="1080"/>
                </a:lnTo>
                <a:lnTo>
                  <a:pt x="121" y="1080"/>
                </a:lnTo>
                <a:lnTo>
                  <a:pt x="131" y="1080"/>
                </a:lnTo>
                <a:lnTo>
                  <a:pt x="142" y="1080"/>
                </a:lnTo>
                <a:lnTo>
                  <a:pt x="142" y="1080"/>
                </a:lnTo>
                <a:lnTo>
                  <a:pt x="174" y="1124"/>
                </a:lnTo>
                <a:lnTo>
                  <a:pt x="174" y="1124"/>
                </a:lnTo>
                <a:lnTo>
                  <a:pt x="175" y="1127"/>
                </a:lnTo>
                <a:lnTo>
                  <a:pt x="174" y="1131"/>
                </a:lnTo>
                <a:lnTo>
                  <a:pt x="170" y="1147"/>
                </a:lnTo>
                <a:lnTo>
                  <a:pt x="162" y="1182"/>
                </a:lnTo>
                <a:lnTo>
                  <a:pt x="162" y="1182"/>
                </a:lnTo>
                <a:lnTo>
                  <a:pt x="157" y="1199"/>
                </a:lnTo>
                <a:lnTo>
                  <a:pt x="154" y="1220"/>
                </a:lnTo>
                <a:lnTo>
                  <a:pt x="152" y="1230"/>
                </a:lnTo>
                <a:lnTo>
                  <a:pt x="154" y="1241"/>
                </a:lnTo>
                <a:lnTo>
                  <a:pt x="155" y="1251"/>
                </a:lnTo>
                <a:lnTo>
                  <a:pt x="160" y="1261"/>
                </a:lnTo>
                <a:lnTo>
                  <a:pt x="160" y="1261"/>
                </a:lnTo>
                <a:lnTo>
                  <a:pt x="162" y="1265"/>
                </a:lnTo>
                <a:lnTo>
                  <a:pt x="164" y="1268"/>
                </a:lnTo>
                <a:lnTo>
                  <a:pt x="168" y="1270"/>
                </a:lnTo>
                <a:lnTo>
                  <a:pt x="172" y="1270"/>
                </a:lnTo>
                <a:lnTo>
                  <a:pt x="175" y="1270"/>
                </a:lnTo>
                <a:lnTo>
                  <a:pt x="177" y="1268"/>
                </a:lnTo>
                <a:lnTo>
                  <a:pt x="185" y="1265"/>
                </a:lnTo>
                <a:lnTo>
                  <a:pt x="189" y="1259"/>
                </a:lnTo>
                <a:lnTo>
                  <a:pt x="194" y="1254"/>
                </a:lnTo>
                <a:lnTo>
                  <a:pt x="199" y="1248"/>
                </a:lnTo>
                <a:lnTo>
                  <a:pt x="199" y="1248"/>
                </a:lnTo>
                <a:lnTo>
                  <a:pt x="193" y="1265"/>
                </a:lnTo>
                <a:lnTo>
                  <a:pt x="191" y="1277"/>
                </a:lnTo>
                <a:lnTo>
                  <a:pt x="189" y="1283"/>
                </a:lnTo>
                <a:lnTo>
                  <a:pt x="189" y="1286"/>
                </a:lnTo>
                <a:lnTo>
                  <a:pt x="189" y="1286"/>
                </a:lnTo>
                <a:lnTo>
                  <a:pt x="188" y="1292"/>
                </a:lnTo>
                <a:lnTo>
                  <a:pt x="186" y="1301"/>
                </a:lnTo>
                <a:lnTo>
                  <a:pt x="183" y="1311"/>
                </a:lnTo>
                <a:lnTo>
                  <a:pt x="181" y="1323"/>
                </a:lnTo>
                <a:lnTo>
                  <a:pt x="181" y="1323"/>
                </a:lnTo>
                <a:lnTo>
                  <a:pt x="182" y="1332"/>
                </a:lnTo>
                <a:lnTo>
                  <a:pt x="182" y="1334"/>
                </a:lnTo>
                <a:lnTo>
                  <a:pt x="185" y="1335"/>
                </a:lnTo>
                <a:lnTo>
                  <a:pt x="189" y="1336"/>
                </a:lnTo>
                <a:lnTo>
                  <a:pt x="201" y="1337"/>
                </a:lnTo>
                <a:lnTo>
                  <a:pt x="201" y="1337"/>
                </a:lnTo>
                <a:lnTo>
                  <a:pt x="208" y="1339"/>
                </a:lnTo>
                <a:lnTo>
                  <a:pt x="217" y="1337"/>
                </a:lnTo>
                <a:lnTo>
                  <a:pt x="231" y="1335"/>
                </a:lnTo>
                <a:lnTo>
                  <a:pt x="242" y="1330"/>
                </a:lnTo>
                <a:lnTo>
                  <a:pt x="245" y="1328"/>
                </a:lnTo>
                <a:lnTo>
                  <a:pt x="249" y="1326"/>
                </a:lnTo>
                <a:lnTo>
                  <a:pt x="249" y="1326"/>
                </a:lnTo>
                <a:lnTo>
                  <a:pt x="250" y="1323"/>
                </a:lnTo>
                <a:lnTo>
                  <a:pt x="250" y="1321"/>
                </a:lnTo>
                <a:lnTo>
                  <a:pt x="249" y="1316"/>
                </a:lnTo>
                <a:lnTo>
                  <a:pt x="247" y="1311"/>
                </a:lnTo>
                <a:lnTo>
                  <a:pt x="243" y="1305"/>
                </a:lnTo>
                <a:lnTo>
                  <a:pt x="243" y="1305"/>
                </a:lnTo>
                <a:lnTo>
                  <a:pt x="242" y="1293"/>
                </a:lnTo>
                <a:lnTo>
                  <a:pt x="239" y="1276"/>
                </a:lnTo>
                <a:lnTo>
                  <a:pt x="236" y="1243"/>
                </a:lnTo>
                <a:lnTo>
                  <a:pt x="236" y="1243"/>
                </a:lnTo>
                <a:lnTo>
                  <a:pt x="236" y="1239"/>
                </a:lnTo>
                <a:lnTo>
                  <a:pt x="237" y="1235"/>
                </a:lnTo>
                <a:lnTo>
                  <a:pt x="241" y="1227"/>
                </a:lnTo>
                <a:lnTo>
                  <a:pt x="248" y="1215"/>
                </a:lnTo>
                <a:lnTo>
                  <a:pt x="256" y="1196"/>
                </a:lnTo>
                <a:lnTo>
                  <a:pt x="256" y="1196"/>
                </a:lnTo>
                <a:lnTo>
                  <a:pt x="278" y="1141"/>
                </a:lnTo>
                <a:lnTo>
                  <a:pt x="291" y="1106"/>
                </a:lnTo>
                <a:lnTo>
                  <a:pt x="291" y="1106"/>
                </a:lnTo>
                <a:lnTo>
                  <a:pt x="313" y="1106"/>
                </a:lnTo>
                <a:lnTo>
                  <a:pt x="339" y="1104"/>
                </a:lnTo>
                <a:lnTo>
                  <a:pt x="339" y="1104"/>
                </a:lnTo>
                <a:lnTo>
                  <a:pt x="341" y="1103"/>
                </a:lnTo>
                <a:lnTo>
                  <a:pt x="342" y="1099"/>
                </a:lnTo>
                <a:lnTo>
                  <a:pt x="343" y="1086"/>
                </a:lnTo>
                <a:lnTo>
                  <a:pt x="343" y="1046"/>
                </a:lnTo>
                <a:lnTo>
                  <a:pt x="345" y="999"/>
                </a:lnTo>
                <a:lnTo>
                  <a:pt x="348" y="980"/>
                </a:lnTo>
                <a:lnTo>
                  <a:pt x="350" y="966"/>
                </a:lnTo>
                <a:lnTo>
                  <a:pt x="350" y="966"/>
                </a:lnTo>
                <a:lnTo>
                  <a:pt x="354" y="946"/>
                </a:lnTo>
                <a:lnTo>
                  <a:pt x="359" y="910"/>
                </a:lnTo>
                <a:lnTo>
                  <a:pt x="370" y="815"/>
                </a:lnTo>
                <a:lnTo>
                  <a:pt x="382" y="724"/>
                </a:lnTo>
                <a:lnTo>
                  <a:pt x="386" y="694"/>
                </a:lnTo>
                <a:lnTo>
                  <a:pt x="388" y="686"/>
                </a:lnTo>
                <a:lnTo>
                  <a:pt x="390" y="683"/>
                </a:lnTo>
                <a:lnTo>
                  <a:pt x="390" y="683"/>
                </a:lnTo>
                <a:lnTo>
                  <a:pt x="394" y="680"/>
                </a:lnTo>
                <a:lnTo>
                  <a:pt x="401" y="675"/>
                </a:lnTo>
                <a:lnTo>
                  <a:pt x="419" y="660"/>
                </a:lnTo>
                <a:lnTo>
                  <a:pt x="419" y="660"/>
                </a:lnTo>
                <a:lnTo>
                  <a:pt x="422" y="658"/>
                </a:lnTo>
                <a:lnTo>
                  <a:pt x="424" y="654"/>
                </a:lnTo>
                <a:lnTo>
                  <a:pt x="428" y="643"/>
                </a:lnTo>
                <a:lnTo>
                  <a:pt x="430" y="631"/>
                </a:lnTo>
                <a:lnTo>
                  <a:pt x="432" y="618"/>
                </a:lnTo>
                <a:lnTo>
                  <a:pt x="434" y="596"/>
                </a:lnTo>
                <a:lnTo>
                  <a:pt x="434" y="586"/>
                </a:lnTo>
                <a:lnTo>
                  <a:pt x="434" y="586"/>
                </a:lnTo>
                <a:lnTo>
                  <a:pt x="441" y="587"/>
                </a:lnTo>
                <a:lnTo>
                  <a:pt x="449" y="587"/>
                </a:lnTo>
                <a:lnTo>
                  <a:pt x="461" y="586"/>
                </a:lnTo>
                <a:lnTo>
                  <a:pt x="461" y="586"/>
                </a:lnTo>
                <a:lnTo>
                  <a:pt x="481" y="584"/>
                </a:lnTo>
                <a:lnTo>
                  <a:pt x="486" y="584"/>
                </a:lnTo>
                <a:lnTo>
                  <a:pt x="484" y="611"/>
                </a:lnTo>
                <a:lnTo>
                  <a:pt x="484" y="611"/>
                </a:lnTo>
                <a:lnTo>
                  <a:pt x="463" y="669"/>
                </a:lnTo>
                <a:lnTo>
                  <a:pt x="447" y="717"/>
                </a:lnTo>
                <a:lnTo>
                  <a:pt x="441" y="739"/>
                </a:lnTo>
                <a:lnTo>
                  <a:pt x="437" y="755"/>
                </a:lnTo>
                <a:lnTo>
                  <a:pt x="437" y="755"/>
                </a:lnTo>
                <a:lnTo>
                  <a:pt x="432" y="783"/>
                </a:lnTo>
                <a:lnTo>
                  <a:pt x="426" y="831"/>
                </a:lnTo>
                <a:lnTo>
                  <a:pt x="413" y="967"/>
                </a:lnTo>
                <a:lnTo>
                  <a:pt x="394" y="1152"/>
                </a:lnTo>
                <a:lnTo>
                  <a:pt x="394" y="1152"/>
                </a:lnTo>
                <a:lnTo>
                  <a:pt x="474" y="1154"/>
                </a:lnTo>
                <a:lnTo>
                  <a:pt x="474" y="1154"/>
                </a:lnTo>
                <a:lnTo>
                  <a:pt x="492" y="1155"/>
                </a:lnTo>
                <a:lnTo>
                  <a:pt x="506" y="1158"/>
                </a:lnTo>
                <a:lnTo>
                  <a:pt x="517" y="1160"/>
                </a:lnTo>
                <a:lnTo>
                  <a:pt x="521" y="1161"/>
                </a:lnTo>
                <a:lnTo>
                  <a:pt x="521" y="1161"/>
                </a:lnTo>
                <a:lnTo>
                  <a:pt x="524" y="1165"/>
                </a:lnTo>
                <a:lnTo>
                  <a:pt x="531" y="1168"/>
                </a:lnTo>
                <a:lnTo>
                  <a:pt x="541" y="1174"/>
                </a:lnTo>
                <a:lnTo>
                  <a:pt x="546" y="1229"/>
                </a:lnTo>
                <a:lnTo>
                  <a:pt x="546" y="1253"/>
                </a:lnTo>
                <a:lnTo>
                  <a:pt x="546" y="1253"/>
                </a:lnTo>
                <a:lnTo>
                  <a:pt x="546" y="1264"/>
                </a:lnTo>
                <a:lnTo>
                  <a:pt x="546" y="1271"/>
                </a:lnTo>
                <a:lnTo>
                  <a:pt x="546" y="1276"/>
                </a:lnTo>
                <a:lnTo>
                  <a:pt x="546" y="1276"/>
                </a:lnTo>
                <a:lnTo>
                  <a:pt x="546" y="1278"/>
                </a:lnTo>
                <a:lnTo>
                  <a:pt x="544" y="1283"/>
                </a:lnTo>
                <a:lnTo>
                  <a:pt x="540" y="1295"/>
                </a:lnTo>
                <a:lnTo>
                  <a:pt x="532" y="1309"/>
                </a:lnTo>
                <a:lnTo>
                  <a:pt x="523" y="1323"/>
                </a:lnTo>
                <a:lnTo>
                  <a:pt x="523" y="1323"/>
                </a:lnTo>
                <a:lnTo>
                  <a:pt x="518" y="1329"/>
                </a:lnTo>
                <a:lnTo>
                  <a:pt x="513" y="1334"/>
                </a:lnTo>
                <a:lnTo>
                  <a:pt x="507" y="1339"/>
                </a:lnTo>
                <a:lnTo>
                  <a:pt x="501" y="1342"/>
                </a:lnTo>
                <a:lnTo>
                  <a:pt x="491" y="1347"/>
                </a:lnTo>
                <a:lnTo>
                  <a:pt x="481" y="1351"/>
                </a:lnTo>
                <a:lnTo>
                  <a:pt x="481" y="1351"/>
                </a:lnTo>
                <a:lnTo>
                  <a:pt x="478" y="1353"/>
                </a:lnTo>
                <a:lnTo>
                  <a:pt x="475" y="1355"/>
                </a:lnTo>
                <a:lnTo>
                  <a:pt x="474" y="1359"/>
                </a:lnTo>
                <a:lnTo>
                  <a:pt x="474" y="1364"/>
                </a:lnTo>
                <a:lnTo>
                  <a:pt x="475" y="1367"/>
                </a:lnTo>
                <a:lnTo>
                  <a:pt x="476" y="1371"/>
                </a:lnTo>
                <a:lnTo>
                  <a:pt x="480" y="1374"/>
                </a:lnTo>
                <a:lnTo>
                  <a:pt x="484" y="1378"/>
                </a:lnTo>
                <a:lnTo>
                  <a:pt x="484" y="1378"/>
                </a:lnTo>
                <a:lnTo>
                  <a:pt x="490" y="1379"/>
                </a:lnTo>
                <a:lnTo>
                  <a:pt x="496" y="1380"/>
                </a:lnTo>
                <a:lnTo>
                  <a:pt x="512" y="1382"/>
                </a:lnTo>
                <a:lnTo>
                  <a:pt x="529" y="1382"/>
                </a:lnTo>
                <a:lnTo>
                  <a:pt x="543" y="1380"/>
                </a:lnTo>
                <a:lnTo>
                  <a:pt x="543" y="1380"/>
                </a:lnTo>
                <a:lnTo>
                  <a:pt x="559" y="1379"/>
                </a:lnTo>
                <a:lnTo>
                  <a:pt x="579" y="1377"/>
                </a:lnTo>
                <a:lnTo>
                  <a:pt x="588" y="1374"/>
                </a:lnTo>
                <a:lnTo>
                  <a:pt x="598" y="1372"/>
                </a:lnTo>
                <a:lnTo>
                  <a:pt x="606" y="1368"/>
                </a:lnTo>
                <a:lnTo>
                  <a:pt x="612" y="1365"/>
                </a:lnTo>
                <a:lnTo>
                  <a:pt x="612" y="1365"/>
                </a:lnTo>
                <a:lnTo>
                  <a:pt x="617" y="1360"/>
                </a:lnTo>
                <a:lnTo>
                  <a:pt x="618" y="1355"/>
                </a:lnTo>
                <a:lnTo>
                  <a:pt x="619" y="1349"/>
                </a:lnTo>
                <a:lnTo>
                  <a:pt x="618" y="1345"/>
                </a:lnTo>
                <a:lnTo>
                  <a:pt x="617" y="1334"/>
                </a:lnTo>
                <a:lnTo>
                  <a:pt x="615" y="1328"/>
                </a:lnTo>
                <a:lnTo>
                  <a:pt x="615" y="1328"/>
                </a:lnTo>
                <a:lnTo>
                  <a:pt x="613" y="1321"/>
                </a:lnTo>
                <a:lnTo>
                  <a:pt x="609" y="1310"/>
                </a:lnTo>
                <a:lnTo>
                  <a:pt x="603" y="1291"/>
                </a:lnTo>
                <a:lnTo>
                  <a:pt x="603" y="1291"/>
                </a:lnTo>
                <a:lnTo>
                  <a:pt x="593" y="1243"/>
                </a:lnTo>
                <a:lnTo>
                  <a:pt x="600" y="1166"/>
                </a:lnTo>
                <a:lnTo>
                  <a:pt x="600" y="1166"/>
                </a:lnTo>
                <a:lnTo>
                  <a:pt x="608" y="1159"/>
                </a:lnTo>
                <a:lnTo>
                  <a:pt x="615" y="1153"/>
                </a:lnTo>
                <a:lnTo>
                  <a:pt x="625" y="1147"/>
                </a:lnTo>
                <a:lnTo>
                  <a:pt x="625" y="1147"/>
                </a:lnTo>
                <a:lnTo>
                  <a:pt x="631" y="1145"/>
                </a:lnTo>
                <a:lnTo>
                  <a:pt x="640" y="1142"/>
                </a:lnTo>
                <a:lnTo>
                  <a:pt x="658" y="1141"/>
                </a:lnTo>
                <a:lnTo>
                  <a:pt x="674" y="1140"/>
                </a:lnTo>
                <a:lnTo>
                  <a:pt x="684" y="1140"/>
                </a:lnTo>
                <a:lnTo>
                  <a:pt x="684" y="1140"/>
                </a:lnTo>
                <a:lnTo>
                  <a:pt x="685" y="1140"/>
                </a:lnTo>
                <a:lnTo>
                  <a:pt x="686" y="1141"/>
                </a:lnTo>
                <a:lnTo>
                  <a:pt x="686" y="1148"/>
                </a:lnTo>
                <a:lnTo>
                  <a:pt x="687" y="1168"/>
                </a:lnTo>
                <a:lnTo>
                  <a:pt x="685" y="1190"/>
                </a:lnTo>
                <a:lnTo>
                  <a:pt x="684" y="1198"/>
                </a:lnTo>
                <a:lnTo>
                  <a:pt x="681" y="1204"/>
                </a:lnTo>
                <a:lnTo>
                  <a:pt x="681" y="1204"/>
                </a:lnTo>
                <a:lnTo>
                  <a:pt x="678" y="1214"/>
                </a:lnTo>
                <a:lnTo>
                  <a:pt x="675" y="1227"/>
                </a:lnTo>
                <a:lnTo>
                  <a:pt x="673" y="1240"/>
                </a:lnTo>
                <a:lnTo>
                  <a:pt x="672" y="1248"/>
                </a:lnTo>
                <a:lnTo>
                  <a:pt x="672" y="1248"/>
                </a:lnTo>
                <a:lnTo>
                  <a:pt x="669" y="1265"/>
                </a:lnTo>
                <a:lnTo>
                  <a:pt x="665" y="1286"/>
                </a:lnTo>
                <a:lnTo>
                  <a:pt x="665" y="1286"/>
                </a:lnTo>
                <a:lnTo>
                  <a:pt x="662" y="1291"/>
                </a:lnTo>
                <a:lnTo>
                  <a:pt x="658" y="1296"/>
                </a:lnTo>
                <a:lnTo>
                  <a:pt x="648" y="1307"/>
                </a:lnTo>
                <a:lnTo>
                  <a:pt x="643" y="1312"/>
                </a:lnTo>
                <a:lnTo>
                  <a:pt x="640" y="1317"/>
                </a:lnTo>
                <a:lnTo>
                  <a:pt x="637" y="1323"/>
                </a:lnTo>
                <a:lnTo>
                  <a:pt x="637" y="1328"/>
                </a:lnTo>
                <a:lnTo>
                  <a:pt x="637" y="1328"/>
                </a:lnTo>
                <a:lnTo>
                  <a:pt x="640" y="1332"/>
                </a:lnTo>
                <a:lnTo>
                  <a:pt x="643" y="1334"/>
                </a:lnTo>
                <a:lnTo>
                  <a:pt x="649" y="1334"/>
                </a:lnTo>
                <a:lnTo>
                  <a:pt x="656" y="1334"/>
                </a:lnTo>
                <a:lnTo>
                  <a:pt x="673" y="1330"/>
                </a:lnTo>
                <a:lnTo>
                  <a:pt x="694" y="1328"/>
                </a:lnTo>
                <a:lnTo>
                  <a:pt x="694" y="1328"/>
                </a:lnTo>
                <a:lnTo>
                  <a:pt x="712" y="1326"/>
                </a:lnTo>
                <a:lnTo>
                  <a:pt x="723" y="1322"/>
                </a:lnTo>
                <a:lnTo>
                  <a:pt x="730" y="1318"/>
                </a:lnTo>
                <a:lnTo>
                  <a:pt x="736" y="1312"/>
                </a:lnTo>
                <a:lnTo>
                  <a:pt x="736" y="1312"/>
                </a:lnTo>
                <a:lnTo>
                  <a:pt x="739" y="1310"/>
                </a:lnTo>
                <a:lnTo>
                  <a:pt x="740" y="1307"/>
                </a:lnTo>
                <a:lnTo>
                  <a:pt x="741" y="1303"/>
                </a:lnTo>
                <a:lnTo>
                  <a:pt x="740" y="1299"/>
                </a:lnTo>
                <a:lnTo>
                  <a:pt x="739" y="1289"/>
                </a:lnTo>
                <a:lnTo>
                  <a:pt x="736" y="1273"/>
                </a:lnTo>
                <a:lnTo>
                  <a:pt x="736" y="1273"/>
                </a:lnTo>
                <a:lnTo>
                  <a:pt x="734" y="1199"/>
                </a:lnTo>
                <a:lnTo>
                  <a:pt x="734" y="1199"/>
                </a:lnTo>
                <a:lnTo>
                  <a:pt x="731" y="1165"/>
                </a:lnTo>
                <a:lnTo>
                  <a:pt x="731" y="1140"/>
                </a:lnTo>
                <a:lnTo>
                  <a:pt x="733" y="1131"/>
                </a:lnTo>
                <a:lnTo>
                  <a:pt x="733" y="1128"/>
                </a:lnTo>
                <a:lnTo>
                  <a:pt x="734" y="1127"/>
                </a:lnTo>
                <a:lnTo>
                  <a:pt x="734" y="1127"/>
                </a:lnTo>
                <a:lnTo>
                  <a:pt x="761" y="1110"/>
                </a:lnTo>
                <a:lnTo>
                  <a:pt x="761" y="1110"/>
                </a:lnTo>
                <a:lnTo>
                  <a:pt x="789" y="1093"/>
                </a:lnTo>
                <a:lnTo>
                  <a:pt x="802" y="1085"/>
                </a:lnTo>
                <a:lnTo>
                  <a:pt x="806" y="1083"/>
                </a:lnTo>
                <a:lnTo>
                  <a:pt x="808" y="1080"/>
                </a:lnTo>
                <a:lnTo>
                  <a:pt x="808" y="1080"/>
                </a:lnTo>
                <a:lnTo>
                  <a:pt x="810" y="1072"/>
                </a:lnTo>
                <a:lnTo>
                  <a:pt x="811" y="1055"/>
                </a:lnTo>
                <a:lnTo>
                  <a:pt x="814" y="1030"/>
                </a:lnTo>
                <a:lnTo>
                  <a:pt x="816" y="996"/>
                </a:lnTo>
                <a:lnTo>
                  <a:pt x="816" y="996"/>
                </a:lnTo>
                <a:lnTo>
                  <a:pt x="815" y="971"/>
                </a:lnTo>
                <a:lnTo>
                  <a:pt x="814" y="939"/>
                </a:lnTo>
                <a:lnTo>
                  <a:pt x="808" y="864"/>
                </a:lnTo>
                <a:lnTo>
                  <a:pt x="798" y="758"/>
                </a:lnTo>
                <a:lnTo>
                  <a:pt x="798" y="758"/>
                </a:lnTo>
                <a:lnTo>
                  <a:pt x="796" y="727"/>
                </a:lnTo>
                <a:lnTo>
                  <a:pt x="796" y="715"/>
                </a:lnTo>
                <a:lnTo>
                  <a:pt x="797" y="710"/>
                </a:lnTo>
                <a:lnTo>
                  <a:pt x="798" y="708"/>
                </a:lnTo>
                <a:lnTo>
                  <a:pt x="798" y="708"/>
                </a:lnTo>
                <a:lnTo>
                  <a:pt x="804" y="704"/>
                </a:lnTo>
                <a:lnTo>
                  <a:pt x="811" y="702"/>
                </a:lnTo>
                <a:lnTo>
                  <a:pt x="818" y="697"/>
                </a:lnTo>
                <a:lnTo>
                  <a:pt x="822" y="694"/>
                </a:lnTo>
                <a:lnTo>
                  <a:pt x="826" y="690"/>
                </a:lnTo>
                <a:lnTo>
                  <a:pt x="826" y="690"/>
                </a:lnTo>
                <a:lnTo>
                  <a:pt x="827" y="686"/>
                </a:lnTo>
                <a:lnTo>
                  <a:pt x="827" y="681"/>
                </a:lnTo>
                <a:lnTo>
                  <a:pt x="824" y="678"/>
                </a:lnTo>
                <a:lnTo>
                  <a:pt x="821" y="674"/>
                </a:lnTo>
                <a:lnTo>
                  <a:pt x="814" y="669"/>
                </a:lnTo>
                <a:lnTo>
                  <a:pt x="810" y="668"/>
                </a:lnTo>
                <a:lnTo>
                  <a:pt x="810" y="668"/>
                </a:lnTo>
                <a:lnTo>
                  <a:pt x="820" y="658"/>
                </a:lnTo>
                <a:lnTo>
                  <a:pt x="828" y="647"/>
                </a:lnTo>
                <a:lnTo>
                  <a:pt x="835" y="636"/>
                </a:lnTo>
                <a:lnTo>
                  <a:pt x="835" y="636"/>
                </a:lnTo>
                <a:lnTo>
                  <a:pt x="837" y="628"/>
                </a:lnTo>
                <a:lnTo>
                  <a:pt x="839" y="618"/>
                </a:lnTo>
                <a:lnTo>
                  <a:pt x="839" y="608"/>
                </a:lnTo>
                <a:lnTo>
                  <a:pt x="837" y="596"/>
                </a:lnTo>
                <a:lnTo>
                  <a:pt x="835" y="575"/>
                </a:lnTo>
                <a:lnTo>
                  <a:pt x="833" y="566"/>
                </a:lnTo>
                <a:lnTo>
                  <a:pt x="833" y="566"/>
                </a:lnTo>
                <a:lnTo>
                  <a:pt x="831" y="552"/>
                </a:lnTo>
                <a:lnTo>
                  <a:pt x="827" y="516"/>
                </a:lnTo>
                <a:lnTo>
                  <a:pt x="823" y="494"/>
                </a:lnTo>
                <a:lnTo>
                  <a:pt x="820" y="472"/>
                </a:lnTo>
                <a:lnTo>
                  <a:pt x="814" y="449"/>
                </a:lnTo>
                <a:lnTo>
                  <a:pt x="808" y="430"/>
                </a:lnTo>
                <a:lnTo>
                  <a:pt x="808" y="430"/>
                </a:lnTo>
                <a:lnTo>
                  <a:pt x="802" y="413"/>
                </a:lnTo>
                <a:lnTo>
                  <a:pt x="796" y="399"/>
                </a:lnTo>
                <a:lnTo>
                  <a:pt x="784" y="378"/>
                </a:lnTo>
                <a:lnTo>
                  <a:pt x="777" y="365"/>
                </a:lnTo>
                <a:lnTo>
                  <a:pt x="774" y="361"/>
                </a:lnTo>
                <a:lnTo>
                  <a:pt x="773" y="358"/>
                </a:lnTo>
                <a:lnTo>
                  <a:pt x="773" y="358"/>
                </a:lnTo>
                <a:lnTo>
                  <a:pt x="773" y="354"/>
                </a:lnTo>
                <a:lnTo>
                  <a:pt x="770" y="349"/>
                </a:lnTo>
                <a:lnTo>
                  <a:pt x="762" y="338"/>
                </a:lnTo>
                <a:lnTo>
                  <a:pt x="743" y="316"/>
                </a:lnTo>
                <a:lnTo>
                  <a:pt x="743" y="316"/>
                </a:lnTo>
                <a:lnTo>
                  <a:pt x="739" y="308"/>
                </a:lnTo>
                <a:lnTo>
                  <a:pt x="735" y="299"/>
                </a:lnTo>
                <a:lnTo>
                  <a:pt x="727" y="275"/>
                </a:lnTo>
                <a:lnTo>
                  <a:pt x="727" y="275"/>
                </a:lnTo>
                <a:lnTo>
                  <a:pt x="719" y="257"/>
                </a:lnTo>
                <a:lnTo>
                  <a:pt x="715" y="238"/>
                </a:lnTo>
                <a:lnTo>
                  <a:pt x="709" y="218"/>
                </a:lnTo>
                <a:lnTo>
                  <a:pt x="803" y="231"/>
                </a:lnTo>
                <a:lnTo>
                  <a:pt x="714" y="107"/>
                </a:lnTo>
                <a:lnTo>
                  <a:pt x="649" y="69"/>
                </a:lnTo>
                <a:lnTo>
                  <a:pt x="649" y="69"/>
                </a:lnTo>
                <a:lnTo>
                  <a:pt x="640" y="67"/>
                </a:lnTo>
                <a:lnTo>
                  <a:pt x="603" y="55"/>
                </a:lnTo>
                <a:lnTo>
                  <a:pt x="603" y="55"/>
                </a:lnTo>
                <a:lnTo>
                  <a:pt x="573" y="44"/>
                </a:lnTo>
                <a:lnTo>
                  <a:pt x="544" y="31"/>
                </a:lnTo>
                <a:lnTo>
                  <a:pt x="513" y="18"/>
                </a:lnTo>
                <a:lnTo>
                  <a:pt x="513" y="18"/>
                </a:lnTo>
                <a:lnTo>
                  <a:pt x="471" y="12"/>
                </a:lnTo>
                <a:lnTo>
                  <a:pt x="437" y="9"/>
                </a:lnTo>
                <a:lnTo>
                  <a:pt x="425" y="7"/>
                </a:lnTo>
                <a:lnTo>
                  <a:pt x="417" y="7"/>
                </a:lnTo>
                <a:lnTo>
                  <a:pt x="417" y="7"/>
                </a:lnTo>
                <a:lnTo>
                  <a:pt x="390" y="7"/>
                </a:lnTo>
                <a:lnTo>
                  <a:pt x="343" y="5"/>
                </a:lnTo>
                <a:lnTo>
                  <a:pt x="281" y="0"/>
                </a:lnTo>
                <a:lnTo>
                  <a:pt x="160" y="75"/>
                </a:lnTo>
                <a:lnTo>
                  <a:pt x="258" y="124"/>
                </a:lnTo>
                <a:close/>
                <a:moveTo>
                  <a:pt x="348" y="154"/>
                </a:moveTo>
                <a:lnTo>
                  <a:pt x="467" y="188"/>
                </a:lnTo>
                <a:lnTo>
                  <a:pt x="424" y="353"/>
                </a:lnTo>
                <a:lnTo>
                  <a:pt x="424" y="353"/>
                </a:lnTo>
                <a:lnTo>
                  <a:pt x="424" y="353"/>
                </a:lnTo>
                <a:lnTo>
                  <a:pt x="419" y="354"/>
                </a:lnTo>
                <a:lnTo>
                  <a:pt x="415" y="355"/>
                </a:lnTo>
                <a:lnTo>
                  <a:pt x="410" y="358"/>
                </a:lnTo>
                <a:lnTo>
                  <a:pt x="405" y="360"/>
                </a:lnTo>
                <a:lnTo>
                  <a:pt x="405" y="360"/>
                </a:lnTo>
                <a:lnTo>
                  <a:pt x="400" y="355"/>
                </a:lnTo>
                <a:lnTo>
                  <a:pt x="387" y="343"/>
                </a:lnTo>
                <a:lnTo>
                  <a:pt x="387" y="343"/>
                </a:lnTo>
                <a:lnTo>
                  <a:pt x="365" y="325"/>
                </a:lnTo>
                <a:lnTo>
                  <a:pt x="350" y="316"/>
                </a:lnTo>
                <a:lnTo>
                  <a:pt x="350" y="316"/>
                </a:lnTo>
                <a:lnTo>
                  <a:pt x="347" y="316"/>
                </a:lnTo>
                <a:lnTo>
                  <a:pt x="343" y="315"/>
                </a:lnTo>
                <a:lnTo>
                  <a:pt x="339" y="313"/>
                </a:lnTo>
                <a:lnTo>
                  <a:pt x="339" y="313"/>
                </a:lnTo>
                <a:lnTo>
                  <a:pt x="324" y="302"/>
                </a:lnTo>
                <a:lnTo>
                  <a:pt x="311" y="293"/>
                </a:lnTo>
                <a:lnTo>
                  <a:pt x="313" y="288"/>
                </a:lnTo>
                <a:lnTo>
                  <a:pt x="313" y="288"/>
                </a:lnTo>
                <a:lnTo>
                  <a:pt x="325" y="278"/>
                </a:lnTo>
                <a:lnTo>
                  <a:pt x="325" y="278"/>
                </a:lnTo>
                <a:lnTo>
                  <a:pt x="329" y="273"/>
                </a:lnTo>
                <a:lnTo>
                  <a:pt x="334" y="263"/>
                </a:lnTo>
                <a:lnTo>
                  <a:pt x="337" y="250"/>
                </a:lnTo>
                <a:lnTo>
                  <a:pt x="337" y="250"/>
                </a:lnTo>
                <a:lnTo>
                  <a:pt x="339" y="252"/>
                </a:lnTo>
                <a:lnTo>
                  <a:pt x="342" y="252"/>
                </a:lnTo>
                <a:lnTo>
                  <a:pt x="344" y="250"/>
                </a:lnTo>
                <a:lnTo>
                  <a:pt x="347" y="249"/>
                </a:lnTo>
                <a:lnTo>
                  <a:pt x="348" y="247"/>
                </a:lnTo>
                <a:lnTo>
                  <a:pt x="350" y="243"/>
                </a:lnTo>
                <a:lnTo>
                  <a:pt x="350" y="243"/>
                </a:lnTo>
                <a:lnTo>
                  <a:pt x="354" y="230"/>
                </a:lnTo>
                <a:lnTo>
                  <a:pt x="355" y="223"/>
                </a:lnTo>
                <a:lnTo>
                  <a:pt x="355" y="213"/>
                </a:lnTo>
                <a:lnTo>
                  <a:pt x="355" y="213"/>
                </a:lnTo>
                <a:lnTo>
                  <a:pt x="355" y="203"/>
                </a:lnTo>
                <a:lnTo>
                  <a:pt x="355" y="192"/>
                </a:lnTo>
                <a:lnTo>
                  <a:pt x="355" y="177"/>
                </a:lnTo>
                <a:lnTo>
                  <a:pt x="355" y="177"/>
                </a:lnTo>
                <a:lnTo>
                  <a:pt x="354" y="171"/>
                </a:lnTo>
                <a:lnTo>
                  <a:pt x="351" y="162"/>
                </a:lnTo>
                <a:lnTo>
                  <a:pt x="348" y="154"/>
                </a:lnTo>
                <a:lnTo>
                  <a:pt x="348" y="154"/>
                </a:lnTo>
                <a:close/>
                <a:moveTo>
                  <a:pt x="476" y="191"/>
                </a:moveTo>
                <a:lnTo>
                  <a:pt x="541" y="209"/>
                </a:lnTo>
                <a:lnTo>
                  <a:pt x="541" y="209"/>
                </a:lnTo>
                <a:lnTo>
                  <a:pt x="540" y="210"/>
                </a:lnTo>
                <a:lnTo>
                  <a:pt x="535" y="215"/>
                </a:lnTo>
                <a:lnTo>
                  <a:pt x="530" y="223"/>
                </a:lnTo>
                <a:lnTo>
                  <a:pt x="528" y="229"/>
                </a:lnTo>
                <a:lnTo>
                  <a:pt x="525" y="236"/>
                </a:lnTo>
                <a:lnTo>
                  <a:pt x="525" y="236"/>
                </a:lnTo>
                <a:lnTo>
                  <a:pt x="524" y="244"/>
                </a:lnTo>
                <a:lnTo>
                  <a:pt x="523" y="253"/>
                </a:lnTo>
                <a:lnTo>
                  <a:pt x="523" y="268"/>
                </a:lnTo>
                <a:lnTo>
                  <a:pt x="523" y="280"/>
                </a:lnTo>
                <a:lnTo>
                  <a:pt x="523" y="286"/>
                </a:lnTo>
                <a:lnTo>
                  <a:pt x="523" y="286"/>
                </a:lnTo>
                <a:lnTo>
                  <a:pt x="523" y="290"/>
                </a:lnTo>
                <a:lnTo>
                  <a:pt x="523" y="297"/>
                </a:lnTo>
                <a:lnTo>
                  <a:pt x="522" y="304"/>
                </a:lnTo>
                <a:lnTo>
                  <a:pt x="521" y="308"/>
                </a:lnTo>
                <a:lnTo>
                  <a:pt x="521" y="308"/>
                </a:lnTo>
                <a:lnTo>
                  <a:pt x="518" y="317"/>
                </a:lnTo>
                <a:lnTo>
                  <a:pt x="513" y="334"/>
                </a:lnTo>
                <a:lnTo>
                  <a:pt x="507" y="350"/>
                </a:lnTo>
                <a:lnTo>
                  <a:pt x="504" y="360"/>
                </a:lnTo>
                <a:lnTo>
                  <a:pt x="504" y="360"/>
                </a:lnTo>
                <a:lnTo>
                  <a:pt x="496" y="374"/>
                </a:lnTo>
                <a:lnTo>
                  <a:pt x="482" y="399"/>
                </a:lnTo>
                <a:lnTo>
                  <a:pt x="463" y="437"/>
                </a:lnTo>
                <a:lnTo>
                  <a:pt x="463" y="437"/>
                </a:lnTo>
                <a:lnTo>
                  <a:pt x="431" y="506"/>
                </a:lnTo>
                <a:lnTo>
                  <a:pt x="419" y="456"/>
                </a:lnTo>
                <a:lnTo>
                  <a:pt x="419" y="456"/>
                </a:lnTo>
                <a:lnTo>
                  <a:pt x="428" y="456"/>
                </a:lnTo>
                <a:lnTo>
                  <a:pt x="435" y="455"/>
                </a:lnTo>
                <a:lnTo>
                  <a:pt x="437" y="454"/>
                </a:lnTo>
                <a:lnTo>
                  <a:pt x="440" y="452"/>
                </a:lnTo>
                <a:lnTo>
                  <a:pt x="440" y="452"/>
                </a:lnTo>
                <a:lnTo>
                  <a:pt x="443" y="447"/>
                </a:lnTo>
                <a:lnTo>
                  <a:pt x="449" y="440"/>
                </a:lnTo>
                <a:lnTo>
                  <a:pt x="454" y="433"/>
                </a:lnTo>
                <a:lnTo>
                  <a:pt x="456" y="429"/>
                </a:lnTo>
                <a:lnTo>
                  <a:pt x="456" y="427"/>
                </a:lnTo>
                <a:lnTo>
                  <a:pt x="456" y="427"/>
                </a:lnTo>
                <a:lnTo>
                  <a:pt x="457" y="415"/>
                </a:lnTo>
                <a:lnTo>
                  <a:pt x="459" y="406"/>
                </a:lnTo>
                <a:lnTo>
                  <a:pt x="459" y="400"/>
                </a:lnTo>
                <a:lnTo>
                  <a:pt x="459" y="400"/>
                </a:lnTo>
                <a:lnTo>
                  <a:pt x="457" y="396"/>
                </a:lnTo>
                <a:lnTo>
                  <a:pt x="455" y="391"/>
                </a:lnTo>
                <a:lnTo>
                  <a:pt x="449" y="378"/>
                </a:lnTo>
                <a:lnTo>
                  <a:pt x="440" y="362"/>
                </a:lnTo>
                <a:lnTo>
                  <a:pt x="440" y="362"/>
                </a:lnTo>
                <a:lnTo>
                  <a:pt x="437" y="361"/>
                </a:lnTo>
                <a:lnTo>
                  <a:pt x="432" y="356"/>
                </a:lnTo>
                <a:lnTo>
                  <a:pt x="432" y="356"/>
                </a:lnTo>
                <a:lnTo>
                  <a:pt x="476" y="191"/>
                </a:lnTo>
                <a:lnTo>
                  <a:pt x="476" y="19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7">
            <a:extLst>
              <a:ext uri="{FF2B5EF4-FFF2-40B4-BE49-F238E27FC236}">
                <a16:creationId xmlns:a16="http://schemas.microsoft.com/office/drawing/2014/main" id="{2B678503-F9FA-433D-8E18-5B9AF721A2A8}"/>
              </a:ext>
            </a:extLst>
          </p:cNvPr>
          <p:cNvSpPr>
            <a:spLocks/>
          </p:cNvSpPr>
          <p:nvPr/>
        </p:nvSpPr>
        <p:spPr bwMode="auto">
          <a:xfrm>
            <a:off x="8283370" y="2707116"/>
            <a:ext cx="697335" cy="1685457"/>
          </a:xfrm>
          <a:custGeom>
            <a:avLst/>
            <a:gdLst>
              <a:gd name="T0" fmla="*/ 294 w 506"/>
              <a:gd name="T1" fmla="*/ 187 h 1223"/>
              <a:gd name="T2" fmla="*/ 281 w 506"/>
              <a:gd name="T3" fmla="*/ 233 h 1223"/>
              <a:gd name="T4" fmla="*/ 290 w 506"/>
              <a:gd name="T5" fmla="*/ 248 h 1223"/>
              <a:gd name="T6" fmla="*/ 300 w 506"/>
              <a:gd name="T7" fmla="*/ 273 h 1223"/>
              <a:gd name="T8" fmla="*/ 303 w 506"/>
              <a:gd name="T9" fmla="*/ 355 h 1223"/>
              <a:gd name="T10" fmla="*/ 253 w 506"/>
              <a:gd name="T11" fmla="*/ 405 h 1223"/>
              <a:gd name="T12" fmla="*/ 222 w 506"/>
              <a:gd name="T13" fmla="*/ 386 h 1223"/>
              <a:gd name="T14" fmla="*/ 247 w 506"/>
              <a:gd name="T15" fmla="*/ 183 h 1223"/>
              <a:gd name="T16" fmla="*/ 182 w 506"/>
              <a:gd name="T17" fmla="*/ 364 h 1223"/>
              <a:gd name="T18" fmla="*/ 180 w 506"/>
              <a:gd name="T19" fmla="*/ 403 h 1223"/>
              <a:gd name="T20" fmla="*/ 181 w 506"/>
              <a:gd name="T21" fmla="*/ 430 h 1223"/>
              <a:gd name="T22" fmla="*/ 164 w 506"/>
              <a:gd name="T23" fmla="*/ 416 h 1223"/>
              <a:gd name="T24" fmla="*/ 164 w 506"/>
              <a:gd name="T25" fmla="*/ 395 h 1223"/>
              <a:gd name="T26" fmla="*/ 158 w 506"/>
              <a:gd name="T27" fmla="*/ 426 h 1223"/>
              <a:gd name="T28" fmla="*/ 180 w 506"/>
              <a:gd name="T29" fmla="*/ 438 h 1223"/>
              <a:gd name="T30" fmla="*/ 195 w 506"/>
              <a:gd name="T31" fmla="*/ 419 h 1223"/>
              <a:gd name="T32" fmla="*/ 231 w 506"/>
              <a:gd name="T33" fmla="*/ 449 h 1223"/>
              <a:gd name="T34" fmla="*/ 267 w 506"/>
              <a:gd name="T35" fmla="*/ 519 h 1223"/>
              <a:gd name="T36" fmla="*/ 274 w 506"/>
              <a:gd name="T37" fmla="*/ 559 h 1223"/>
              <a:gd name="T38" fmla="*/ 294 w 506"/>
              <a:gd name="T39" fmla="*/ 573 h 1223"/>
              <a:gd name="T40" fmla="*/ 288 w 506"/>
              <a:gd name="T41" fmla="*/ 804 h 1223"/>
              <a:gd name="T42" fmla="*/ 299 w 506"/>
              <a:gd name="T43" fmla="*/ 842 h 1223"/>
              <a:gd name="T44" fmla="*/ 338 w 506"/>
              <a:gd name="T45" fmla="*/ 1022 h 1223"/>
              <a:gd name="T46" fmla="*/ 354 w 506"/>
              <a:gd name="T47" fmla="*/ 1097 h 1223"/>
              <a:gd name="T48" fmla="*/ 307 w 506"/>
              <a:gd name="T49" fmla="*/ 1138 h 1223"/>
              <a:gd name="T50" fmla="*/ 285 w 506"/>
              <a:gd name="T51" fmla="*/ 1160 h 1223"/>
              <a:gd name="T52" fmla="*/ 279 w 506"/>
              <a:gd name="T53" fmla="*/ 1186 h 1223"/>
              <a:gd name="T54" fmla="*/ 276 w 506"/>
              <a:gd name="T55" fmla="*/ 1206 h 1223"/>
              <a:gd name="T56" fmla="*/ 329 w 506"/>
              <a:gd name="T57" fmla="*/ 1217 h 1223"/>
              <a:gd name="T58" fmla="*/ 415 w 506"/>
              <a:gd name="T59" fmla="*/ 1217 h 1223"/>
              <a:gd name="T60" fmla="*/ 425 w 506"/>
              <a:gd name="T61" fmla="*/ 1209 h 1223"/>
              <a:gd name="T62" fmla="*/ 435 w 506"/>
              <a:gd name="T63" fmla="*/ 1188 h 1223"/>
              <a:gd name="T64" fmla="*/ 434 w 506"/>
              <a:gd name="T65" fmla="*/ 1130 h 1223"/>
              <a:gd name="T66" fmla="*/ 418 w 506"/>
              <a:gd name="T67" fmla="*/ 1100 h 1223"/>
              <a:gd name="T68" fmla="*/ 397 w 506"/>
              <a:gd name="T69" fmla="*/ 917 h 1223"/>
              <a:gd name="T70" fmla="*/ 411 w 506"/>
              <a:gd name="T71" fmla="*/ 854 h 1223"/>
              <a:gd name="T72" fmla="*/ 421 w 506"/>
              <a:gd name="T73" fmla="*/ 811 h 1223"/>
              <a:gd name="T74" fmla="*/ 467 w 506"/>
              <a:gd name="T75" fmla="*/ 778 h 1223"/>
              <a:gd name="T76" fmla="*/ 491 w 506"/>
              <a:gd name="T77" fmla="*/ 732 h 1223"/>
              <a:gd name="T78" fmla="*/ 472 w 506"/>
              <a:gd name="T79" fmla="*/ 689 h 1223"/>
              <a:gd name="T80" fmla="*/ 474 w 506"/>
              <a:gd name="T81" fmla="*/ 669 h 1223"/>
              <a:gd name="T82" fmla="*/ 462 w 506"/>
              <a:gd name="T83" fmla="*/ 639 h 1223"/>
              <a:gd name="T84" fmla="*/ 462 w 506"/>
              <a:gd name="T85" fmla="*/ 506 h 1223"/>
              <a:gd name="T86" fmla="*/ 462 w 506"/>
              <a:gd name="T87" fmla="*/ 418 h 1223"/>
              <a:gd name="T88" fmla="*/ 462 w 506"/>
              <a:gd name="T89" fmla="*/ 367 h 1223"/>
              <a:gd name="T90" fmla="*/ 478 w 506"/>
              <a:gd name="T91" fmla="*/ 355 h 1223"/>
              <a:gd name="T92" fmla="*/ 460 w 506"/>
              <a:gd name="T93" fmla="*/ 298 h 1223"/>
              <a:gd name="T94" fmla="*/ 453 w 506"/>
              <a:gd name="T95" fmla="*/ 275 h 1223"/>
              <a:gd name="T96" fmla="*/ 443 w 506"/>
              <a:gd name="T97" fmla="*/ 266 h 1223"/>
              <a:gd name="T98" fmla="*/ 447 w 506"/>
              <a:gd name="T99" fmla="*/ 222 h 1223"/>
              <a:gd name="T100" fmla="*/ 460 w 506"/>
              <a:gd name="T101" fmla="*/ 120 h 1223"/>
              <a:gd name="T102" fmla="*/ 376 w 506"/>
              <a:gd name="T103" fmla="*/ 50 h 1223"/>
              <a:gd name="T104" fmla="*/ 298 w 506"/>
              <a:gd name="T105" fmla="*/ 8 h 1223"/>
              <a:gd name="T106" fmla="*/ 161 w 506"/>
              <a:gd name="T107" fmla="*/ 0 h 1223"/>
              <a:gd name="T108" fmla="*/ 29 w 506"/>
              <a:gd name="T109" fmla="*/ 51 h 1223"/>
              <a:gd name="T110" fmla="*/ 48 w 506"/>
              <a:gd name="T111" fmla="*/ 102 h 1223"/>
              <a:gd name="T112" fmla="*/ 170 w 506"/>
              <a:gd name="T113" fmla="*/ 152 h 1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06" h="1223">
                <a:moveTo>
                  <a:pt x="170" y="152"/>
                </a:moveTo>
                <a:lnTo>
                  <a:pt x="170" y="152"/>
                </a:lnTo>
                <a:lnTo>
                  <a:pt x="247" y="183"/>
                </a:lnTo>
                <a:lnTo>
                  <a:pt x="247" y="183"/>
                </a:lnTo>
                <a:lnTo>
                  <a:pt x="253" y="185"/>
                </a:lnTo>
                <a:lnTo>
                  <a:pt x="294" y="187"/>
                </a:lnTo>
                <a:lnTo>
                  <a:pt x="294" y="187"/>
                </a:lnTo>
                <a:lnTo>
                  <a:pt x="293" y="199"/>
                </a:lnTo>
                <a:lnTo>
                  <a:pt x="293" y="208"/>
                </a:lnTo>
                <a:lnTo>
                  <a:pt x="291" y="216"/>
                </a:lnTo>
                <a:lnTo>
                  <a:pt x="291" y="216"/>
                </a:lnTo>
                <a:lnTo>
                  <a:pt x="285" y="226"/>
                </a:lnTo>
                <a:lnTo>
                  <a:pt x="281" y="232"/>
                </a:lnTo>
                <a:lnTo>
                  <a:pt x="281" y="233"/>
                </a:lnTo>
                <a:lnTo>
                  <a:pt x="281" y="235"/>
                </a:lnTo>
                <a:lnTo>
                  <a:pt x="281" y="235"/>
                </a:lnTo>
                <a:lnTo>
                  <a:pt x="288" y="239"/>
                </a:lnTo>
                <a:lnTo>
                  <a:pt x="291" y="242"/>
                </a:lnTo>
                <a:lnTo>
                  <a:pt x="291" y="244"/>
                </a:lnTo>
                <a:lnTo>
                  <a:pt x="291" y="244"/>
                </a:lnTo>
                <a:lnTo>
                  <a:pt x="290" y="248"/>
                </a:lnTo>
                <a:lnTo>
                  <a:pt x="288" y="256"/>
                </a:lnTo>
                <a:lnTo>
                  <a:pt x="288" y="264"/>
                </a:lnTo>
                <a:lnTo>
                  <a:pt x="290" y="268"/>
                </a:lnTo>
                <a:lnTo>
                  <a:pt x="291" y="269"/>
                </a:lnTo>
                <a:lnTo>
                  <a:pt x="291" y="269"/>
                </a:lnTo>
                <a:lnTo>
                  <a:pt x="298" y="272"/>
                </a:lnTo>
                <a:lnTo>
                  <a:pt x="300" y="273"/>
                </a:lnTo>
                <a:lnTo>
                  <a:pt x="300" y="273"/>
                </a:lnTo>
                <a:lnTo>
                  <a:pt x="299" y="294"/>
                </a:lnTo>
                <a:lnTo>
                  <a:pt x="299" y="316"/>
                </a:lnTo>
                <a:lnTo>
                  <a:pt x="299" y="325"/>
                </a:lnTo>
                <a:lnTo>
                  <a:pt x="300" y="336"/>
                </a:lnTo>
                <a:lnTo>
                  <a:pt x="300" y="336"/>
                </a:lnTo>
                <a:lnTo>
                  <a:pt x="303" y="355"/>
                </a:lnTo>
                <a:lnTo>
                  <a:pt x="304" y="372"/>
                </a:lnTo>
                <a:lnTo>
                  <a:pt x="304" y="389"/>
                </a:lnTo>
                <a:lnTo>
                  <a:pt x="304" y="389"/>
                </a:lnTo>
                <a:lnTo>
                  <a:pt x="278" y="397"/>
                </a:lnTo>
                <a:lnTo>
                  <a:pt x="261" y="401"/>
                </a:lnTo>
                <a:lnTo>
                  <a:pt x="255" y="404"/>
                </a:lnTo>
                <a:lnTo>
                  <a:pt x="253" y="405"/>
                </a:lnTo>
                <a:lnTo>
                  <a:pt x="253" y="405"/>
                </a:lnTo>
                <a:lnTo>
                  <a:pt x="253" y="411"/>
                </a:lnTo>
                <a:lnTo>
                  <a:pt x="251" y="419"/>
                </a:lnTo>
                <a:lnTo>
                  <a:pt x="250" y="430"/>
                </a:lnTo>
                <a:lnTo>
                  <a:pt x="224" y="412"/>
                </a:lnTo>
                <a:lnTo>
                  <a:pt x="224" y="412"/>
                </a:lnTo>
                <a:lnTo>
                  <a:pt x="222" y="386"/>
                </a:lnTo>
                <a:lnTo>
                  <a:pt x="222" y="386"/>
                </a:lnTo>
                <a:lnTo>
                  <a:pt x="219" y="383"/>
                </a:lnTo>
                <a:lnTo>
                  <a:pt x="216" y="380"/>
                </a:lnTo>
                <a:lnTo>
                  <a:pt x="206" y="373"/>
                </a:lnTo>
                <a:lnTo>
                  <a:pt x="253" y="185"/>
                </a:lnTo>
                <a:lnTo>
                  <a:pt x="247" y="183"/>
                </a:lnTo>
                <a:lnTo>
                  <a:pt x="247" y="183"/>
                </a:lnTo>
                <a:lnTo>
                  <a:pt x="199" y="369"/>
                </a:lnTo>
                <a:lnTo>
                  <a:pt x="199" y="369"/>
                </a:lnTo>
                <a:lnTo>
                  <a:pt x="191" y="366"/>
                </a:lnTo>
                <a:lnTo>
                  <a:pt x="186" y="364"/>
                </a:lnTo>
                <a:lnTo>
                  <a:pt x="184" y="364"/>
                </a:lnTo>
                <a:lnTo>
                  <a:pt x="184" y="364"/>
                </a:lnTo>
                <a:lnTo>
                  <a:pt x="182" y="364"/>
                </a:lnTo>
                <a:lnTo>
                  <a:pt x="181" y="367"/>
                </a:lnTo>
                <a:lnTo>
                  <a:pt x="180" y="373"/>
                </a:lnTo>
                <a:lnTo>
                  <a:pt x="180" y="380"/>
                </a:lnTo>
                <a:lnTo>
                  <a:pt x="180" y="380"/>
                </a:lnTo>
                <a:lnTo>
                  <a:pt x="179" y="388"/>
                </a:lnTo>
                <a:lnTo>
                  <a:pt x="179" y="395"/>
                </a:lnTo>
                <a:lnTo>
                  <a:pt x="180" y="403"/>
                </a:lnTo>
                <a:lnTo>
                  <a:pt x="180" y="403"/>
                </a:lnTo>
                <a:lnTo>
                  <a:pt x="184" y="407"/>
                </a:lnTo>
                <a:lnTo>
                  <a:pt x="187" y="412"/>
                </a:lnTo>
                <a:lnTo>
                  <a:pt x="184" y="428"/>
                </a:lnTo>
                <a:lnTo>
                  <a:pt x="184" y="428"/>
                </a:lnTo>
                <a:lnTo>
                  <a:pt x="184" y="428"/>
                </a:lnTo>
                <a:lnTo>
                  <a:pt x="181" y="430"/>
                </a:lnTo>
                <a:lnTo>
                  <a:pt x="178" y="431"/>
                </a:lnTo>
                <a:lnTo>
                  <a:pt x="170" y="430"/>
                </a:lnTo>
                <a:lnTo>
                  <a:pt x="170" y="430"/>
                </a:lnTo>
                <a:lnTo>
                  <a:pt x="167" y="429"/>
                </a:lnTo>
                <a:lnTo>
                  <a:pt x="166" y="425"/>
                </a:lnTo>
                <a:lnTo>
                  <a:pt x="164" y="420"/>
                </a:lnTo>
                <a:lnTo>
                  <a:pt x="164" y="416"/>
                </a:lnTo>
                <a:lnTo>
                  <a:pt x="167" y="406"/>
                </a:lnTo>
                <a:lnTo>
                  <a:pt x="168" y="403"/>
                </a:lnTo>
                <a:lnTo>
                  <a:pt x="168" y="403"/>
                </a:lnTo>
                <a:lnTo>
                  <a:pt x="167" y="399"/>
                </a:lnTo>
                <a:lnTo>
                  <a:pt x="166" y="397"/>
                </a:lnTo>
                <a:lnTo>
                  <a:pt x="164" y="395"/>
                </a:lnTo>
                <a:lnTo>
                  <a:pt x="164" y="395"/>
                </a:lnTo>
                <a:lnTo>
                  <a:pt x="163" y="395"/>
                </a:lnTo>
                <a:lnTo>
                  <a:pt x="162" y="395"/>
                </a:lnTo>
                <a:lnTo>
                  <a:pt x="161" y="399"/>
                </a:lnTo>
                <a:lnTo>
                  <a:pt x="161" y="399"/>
                </a:lnTo>
                <a:lnTo>
                  <a:pt x="160" y="405"/>
                </a:lnTo>
                <a:lnTo>
                  <a:pt x="158" y="416"/>
                </a:lnTo>
                <a:lnTo>
                  <a:pt x="158" y="426"/>
                </a:lnTo>
                <a:lnTo>
                  <a:pt x="160" y="431"/>
                </a:lnTo>
                <a:lnTo>
                  <a:pt x="161" y="433"/>
                </a:lnTo>
                <a:lnTo>
                  <a:pt x="161" y="433"/>
                </a:lnTo>
                <a:lnTo>
                  <a:pt x="163" y="436"/>
                </a:lnTo>
                <a:lnTo>
                  <a:pt x="167" y="437"/>
                </a:lnTo>
                <a:lnTo>
                  <a:pt x="175" y="438"/>
                </a:lnTo>
                <a:lnTo>
                  <a:pt x="180" y="438"/>
                </a:lnTo>
                <a:lnTo>
                  <a:pt x="184" y="437"/>
                </a:lnTo>
                <a:lnTo>
                  <a:pt x="187" y="436"/>
                </a:lnTo>
                <a:lnTo>
                  <a:pt x="189" y="433"/>
                </a:lnTo>
                <a:lnTo>
                  <a:pt x="189" y="433"/>
                </a:lnTo>
                <a:lnTo>
                  <a:pt x="192" y="428"/>
                </a:lnTo>
                <a:lnTo>
                  <a:pt x="195" y="419"/>
                </a:lnTo>
                <a:lnTo>
                  <a:pt x="195" y="419"/>
                </a:lnTo>
                <a:lnTo>
                  <a:pt x="199" y="420"/>
                </a:lnTo>
                <a:lnTo>
                  <a:pt x="199" y="420"/>
                </a:lnTo>
                <a:lnTo>
                  <a:pt x="207" y="426"/>
                </a:lnTo>
                <a:lnTo>
                  <a:pt x="217" y="435"/>
                </a:lnTo>
                <a:lnTo>
                  <a:pt x="225" y="443"/>
                </a:lnTo>
                <a:lnTo>
                  <a:pt x="231" y="449"/>
                </a:lnTo>
                <a:lnTo>
                  <a:pt x="231" y="449"/>
                </a:lnTo>
                <a:lnTo>
                  <a:pt x="269" y="497"/>
                </a:lnTo>
                <a:lnTo>
                  <a:pt x="269" y="497"/>
                </a:lnTo>
                <a:lnTo>
                  <a:pt x="268" y="500"/>
                </a:lnTo>
                <a:lnTo>
                  <a:pt x="266" y="507"/>
                </a:lnTo>
                <a:lnTo>
                  <a:pt x="264" y="512"/>
                </a:lnTo>
                <a:lnTo>
                  <a:pt x="266" y="516"/>
                </a:lnTo>
                <a:lnTo>
                  <a:pt x="267" y="519"/>
                </a:lnTo>
                <a:lnTo>
                  <a:pt x="269" y="522"/>
                </a:lnTo>
                <a:lnTo>
                  <a:pt x="269" y="522"/>
                </a:lnTo>
                <a:lnTo>
                  <a:pt x="276" y="528"/>
                </a:lnTo>
                <a:lnTo>
                  <a:pt x="279" y="529"/>
                </a:lnTo>
                <a:lnTo>
                  <a:pt x="279" y="529"/>
                </a:lnTo>
                <a:lnTo>
                  <a:pt x="275" y="545"/>
                </a:lnTo>
                <a:lnTo>
                  <a:pt x="274" y="559"/>
                </a:lnTo>
                <a:lnTo>
                  <a:pt x="274" y="563"/>
                </a:lnTo>
                <a:lnTo>
                  <a:pt x="275" y="567"/>
                </a:lnTo>
                <a:lnTo>
                  <a:pt x="275" y="567"/>
                </a:lnTo>
                <a:lnTo>
                  <a:pt x="280" y="569"/>
                </a:lnTo>
                <a:lnTo>
                  <a:pt x="286" y="572"/>
                </a:lnTo>
                <a:lnTo>
                  <a:pt x="294" y="573"/>
                </a:lnTo>
                <a:lnTo>
                  <a:pt x="294" y="573"/>
                </a:lnTo>
                <a:lnTo>
                  <a:pt x="297" y="606"/>
                </a:lnTo>
                <a:lnTo>
                  <a:pt x="297" y="632"/>
                </a:lnTo>
                <a:lnTo>
                  <a:pt x="298" y="651"/>
                </a:lnTo>
                <a:lnTo>
                  <a:pt x="298" y="651"/>
                </a:lnTo>
                <a:lnTo>
                  <a:pt x="292" y="732"/>
                </a:lnTo>
                <a:lnTo>
                  <a:pt x="288" y="785"/>
                </a:lnTo>
                <a:lnTo>
                  <a:pt x="288" y="804"/>
                </a:lnTo>
                <a:lnTo>
                  <a:pt x="288" y="816"/>
                </a:lnTo>
                <a:lnTo>
                  <a:pt x="288" y="816"/>
                </a:lnTo>
                <a:lnTo>
                  <a:pt x="291" y="835"/>
                </a:lnTo>
                <a:lnTo>
                  <a:pt x="292" y="840"/>
                </a:lnTo>
                <a:lnTo>
                  <a:pt x="294" y="841"/>
                </a:lnTo>
                <a:lnTo>
                  <a:pt x="294" y="841"/>
                </a:lnTo>
                <a:lnTo>
                  <a:pt x="299" y="842"/>
                </a:lnTo>
                <a:lnTo>
                  <a:pt x="305" y="842"/>
                </a:lnTo>
                <a:lnTo>
                  <a:pt x="311" y="842"/>
                </a:lnTo>
                <a:lnTo>
                  <a:pt x="313" y="841"/>
                </a:lnTo>
                <a:lnTo>
                  <a:pt x="313" y="841"/>
                </a:lnTo>
                <a:lnTo>
                  <a:pt x="317" y="866"/>
                </a:lnTo>
                <a:lnTo>
                  <a:pt x="325" y="924"/>
                </a:lnTo>
                <a:lnTo>
                  <a:pt x="338" y="1022"/>
                </a:lnTo>
                <a:lnTo>
                  <a:pt x="338" y="1022"/>
                </a:lnTo>
                <a:lnTo>
                  <a:pt x="342" y="1040"/>
                </a:lnTo>
                <a:lnTo>
                  <a:pt x="348" y="1062"/>
                </a:lnTo>
                <a:lnTo>
                  <a:pt x="353" y="1084"/>
                </a:lnTo>
                <a:lnTo>
                  <a:pt x="354" y="1092"/>
                </a:lnTo>
                <a:lnTo>
                  <a:pt x="354" y="1097"/>
                </a:lnTo>
                <a:lnTo>
                  <a:pt x="354" y="1097"/>
                </a:lnTo>
                <a:lnTo>
                  <a:pt x="354" y="1105"/>
                </a:lnTo>
                <a:lnTo>
                  <a:pt x="354" y="1113"/>
                </a:lnTo>
                <a:lnTo>
                  <a:pt x="354" y="1122"/>
                </a:lnTo>
                <a:lnTo>
                  <a:pt x="354" y="1122"/>
                </a:lnTo>
                <a:lnTo>
                  <a:pt x="335" y="1128"/>
                </a:lnTo>
                <a:lnTo>
                  <a:pt x="319" y="1134"/>
                </a:lnTo>
                <a:lnTo>
                  <a:pt x="307" y="1138"/>
                </a:lnTo>
                <a:lnTo>
                  <a:pt x="307" y="1138"/>
                </a:lnTo>
                <a:lnTo>
                  <a:pt x="298" y="1143"/>
                </a:lnTo>
                <a:lnTo>
                  <a:pt x="290" y="1149"/>
                </a:lnTo>
                <a:lnTo>
                  <a:pt x="286" y="1153"/>
                </a:lnTo>
                <a:lnTo>
                  <a:pt x="284" y="1155"/>
                </a:lnTo>
                <a:lnTo>
                  <a:pt x="284" y="1157"/>
                </a:lnTo>
                <a:lnTo>
                  <a:pt x="285" y="1160"/>
                </a:lnTo>
                <a:lnTo>
                  <a:pt x="285" y="1160"/>
                </a:lnTo>
                <a:lnTo>
                  <a:pt x="292" y="1168"/>
                </a:lnTo>
                <a:lnTo>
                  <a:pt x="294" y="1173"/>
                </a:lnTo>
                <a:lnTo>
                  <a:pt x="294" y="1173"/>
                </a:lnTo>
                <a:lnTo>
                  <a:pt x="290" y="1175"/>
                </a:lnTo>
                <a:lnTo>
                  <a:pt x="284" y="1179"/>
                </a:lnTo>
                <a:lnTo>
                  <a:pt x="279" y="1186"/>
                </a:lnTo>
                <a:lnTo>
                  <a:pt x="279" y="1186"/>
                </a:lnTo>
                <a:lnTo>
                  <a:pt x="276" y="1190"/>
                </a:lnTo>
                <a:lnTo>
                  <a:pt x="275" y="1193"/>
                </a:lnTo>
                <a:lnTo>
                  <a:pt x="274" y="1197"/>
                </a:lnTo>
                <a:lnTo>
                  <a:pt x="274" y="1200"/>
                </a:lnTo>
                <a:lnTo>
                  <a:pt x="275" y="1204"/>
                </a:lnTo>
                <a:lnTo>
                  <a:pt x="276" y="1206"/>
                </a:lnTo>
                <a:lnTo>
                  <a:pt x="279" y="1209"/>
                </a:lnTo>
                <a:lnTo>
                  <a:pt x="281" y="1211"/>
                </a:lnTo>
                <a:lnTo>
                  <a:pt x="281" y="1211"/>
                </a:lnTo>
                <a:lnTo>
                  <a:pt x="290" y="1212"/>
                </a:lnTo>
                <a:lnTo>
                  <a:pt x="300" y="1215"/>
                </a:lnTo>
                <a:lnTo>
                  <a:pt x="329" y="1217"/>
                </a:lnTo>
                <a:lnTo>
                  <a:pt x="329" y="1217"/>
                </a:lnTo>
                <a:lnTo>
                  <a:pt x="365" y="1221"/>
                </a:lnTo>
                <a:lnTo>
                  <a:pt x="396" y="1223"/>
                </a:lnTo>
                <a:lnTo>
                  <a:pt x="396" y="1223"/>
                </a:lnTo>
                <a:lnTo>
                  <a:pt x="404" y="1223"/>
                </a:lnTo>
                <a:lnTo>
                  <a:pt x="409" y="1222"/>
                </a:lnTo>
                <a:lnTo>
                  <a:pt x="411" y="1219"/>
                </a:lnTo>
                <a:lnTo>
                  <a:pt x="415" y="1217"/>
                </a:lnTo>
                <a:lnTo>
                  <a:pt x="415" y="1217"/>
                </a:lnTo>
                <a:lnTo>
                  <a:pt x="417" y="1213"/>
                </a:lnTo>
                <a:lnTo>
                  <a:pt x="418" y="1211"/>
                </a:lnTo>
                <a:lnTo>
                  <a:pt x="418" y="1207"/>
                </a:lnTo>
                <a:lnTo>
                  <a:pt x="418" y="1207"/>
                </a:lnTo>
                <a:lnTo>
                  <a:pt x="421" y="1209"/>
                </a:lnTo>
                <a:lnTo>
                  <a:pt x="425" y="1209"/>
                </a:lnTo>
                <a:lnTo>
                  <a:pt x="432" y="1209"/>
                </a:lnTo>
                <a:lnTo>
                  <a:pt x="435" y="1206"/>
                </a:lnTo>
                <a:lnTo>
                  <a:pt x="437" y="1204"/>
                </a:lnTo>
                <a:lnTo>
                  <a:pt x="437" y="1204"/>
                </a:lnTo>
                <a:lnTo>
                  <a:pt x="437" y="1202"/>
                </a:lnTo>
                <a:lnTo>
                  <a:pt x="437" y="1197"/>
                </a:lnTo>
                <a:lnTo>
                  <a:pt x="435" y="1188"/>
                </a:lnTo>
                <a:lnTo>
                  <a:pt x="430" y="1177"/>
                </a:lnTo>
                <a:lnTo>
                  <a:pt x="430" y="1177"/>
                </a:lnTo>
                <a:lnTo>
                  <a:pt x="430" y="1167"/>
                </a:lnTo>
                <a:lnTo>
                  <a:pt x="430" y="1154"/>
                </a:lnTo>
                <a:lnTo>
                  <a:pt x="430" y="1154"/>
                </a:lnTo>
                <a:lnTo>
                  <a:pt x="432" y="1140"/>
                </a:lnTo>
                <a:lnTo>
                  <a:pt x="434" y="1130"/>
                </a:lnTo>
                <a:lnTo>
                  <a:pt x="434" y="1122"/>
                </a:lnTo>
                <a:lnTo>
                  <a:pt x="434" y="1122"/>
                </a:lnTo>
                <a:lnTo>
                  <a:pt x="432" y="1118"/>
                </a:lnTo>
                <a:lnTo>
                  <a:pt x="430" y="1115"/>
                </a:lnTo>
                <a:lnTo>
                  <a:pt x="425" y="1107"/>
                </a:lnTo>
                <a:lnTo>
                  <a:pt x="418" y="1100"/>
                </a:lnTo>
                <a:lnTo>
                  <a:pt x="418" y="1100"/>
                </a:lnTo>
                <a:lnTo>
                  <a:pt x="413" y="1062"/>
                </a:lnTo>
                <a:lnTo>
                  <a:pt x="409" y="1018"/>
                </a:lnTo>
                <a:lnTo>
                  <a:pt x="409" y="1018"/>
                </a:lnTo>
                <a:lnTo>
                  <a:pt x="404" y="979"/>
                </a:lnTo>
                <a:lnTo>
                  <a:pt x="399" y="936"/>
                </a:lnTo>
                <a:lnTo>
                  <a:pt x="399" y="936"/>
                </a:lnTo>
                <a:lnTo>
                  <a:pt x="397" y="917"/>
                </a:lnTo>
                <a:lnTo>
                  <a:pt x="397" y="910"/>
                </a:lnTo>
                <a:lnTo>
                  <a:pt x="399" y="901"/>
                </a:lnTo>
                <a:lnTo>
                  <a:pt x="399" y="901"/>
                </a:lnTo>
                <a:lnTo>
                  <a:pt x="401" y="891"/>
                </a:lnTo>
                <a:lnTo>
                  <a:pt x="404" y="878"/>
                </a:lnTo>
                <a:lnTo>
                  <a:pt x="407" y="865"/>
                </a:lnTo>
                <a:lnTo>
                  <a:pt x="411" y="854"/>
                </a:lnTo>
                <a:lnTo>
                  <a:pt x="411" y="854"/>
                </a:lnTo>
                <a:lnTo>
                  <a:pt x="416" y="843"/>
                </a:lnTo>
                <a:lnTo>
                  <a:pt x="418" y="834"/>
                </a:lnTo>
                <a:lnTo>
                  <a:pt x="421" y="822"/>
                </a:lnTo>
                <a:lnTo>
                  <a:pt x="421" y="822"/>
                </a:lnTo>
                <a:lnTo>
                  <a:pt x="421" y="819"/>
                </a:lnTo>
                <a:lnTo>
                  <a:pt x="421" y="811"/>
                </a:lnTo>
                <a:lnTo>
                  <a:pt x="421" y="807"/>
                </a:lnTo>
                <a:lnTo>
                  <a:pt x="423" y="803"/>
                </a:lnTo>
                <a:lnTo>
                  <a:pt x="428" y="798"/>
                </a:lnTo>
                <a:lnTo>
                  <a:pt x="434" y="794"/>
                </a:lnTo>
                <a:lnTo>
                  <a:pt x="434" y="794"/>
                </a:lnTo>
                <a:lnTo>
                  <a:pt x="459" y="782"/>
                </a:lnTo>
                <a:lnTo>
                  <a:pt x="467" y="778"/>
                </a:lnTo>
                <a:lnTo>
                  <a:pt x="474" y="772"/>
                </a:lnTo>
                <a:lnTo>
                  <a:pt x="474" y="772"/>
                </a:lnTo>
                <a:lnTo>
                  <a:pt x="481" y="762"/>
                </a:lnTo>
                <a:lnTo>
                  <a:pt x="485" y="755"/>
                </a:lnTo>
                <a:lnTo>
                  <a:pt x="488" y="748"/>
                </a:lnTo>
                <a:lnTo>
                  <a:pt x="491" y="741"/>
                </a:lnTo>
                <a:lnTo>
                  <a:pt x="491" y="732"/>
                </a:lnTo>
                <a:lnTo>
                  <a:pt x="491" y="725"/>
                </a:lnTo>
                <a:lnTo>
                  <a:pt x="487" y="718"/>
                </a:lnTo>
                <a:lnTo>
                  <a:pt x="487" y="718"/>
                </a:lnTo>
                <a:lnTo>
                  <a:pt x="477" y="700"/>
                </a:lnTo>
                <a:lnTo>
                  <a:pt x="473" y="695"/>
                </a:lnTo>
                <a:lnTo>
                  <a:pt x="472" y="689"/>
                </a:lnTo>
                <a:lnTo>
                  <a:pt x="472" y="689"/>
                </a:lnTo>
                <a:lnTo>
                  <a:pt x="469" y="684"/>
                </a:lnTo>
                <a:lnTo>
                  <a:pt x="468" y="680"/>
                </a:lnTo>
                <a:lnTo>
                  <a:pt x="467" y="678"/>
                </a:lnTo>
                <a:lnTo>
                  <a:pt x="468" y="674"/>
                </a:lnTo>
                <a:lnTo>
                  <a:pt x="468" y="674"/>
                </a:lnTo>
                <a:lnTo>
                  <a:pt x="471" y="670"/>
                </a:lnTo>
                <a:lnTo>
                  <a:pt x="474" y="669"/>
                </a:lnTo>
                <a:lnTo>
                  <a:pt x="475" y="666"/>
                </a:lnTo>
                <a:lnTo>
                  <a:pt x="474" y="661"/>
                </a:lnTo>
                <a:lnTo>
                  <a:pt x="474" y="661"/>
                </a:lnTo>
                <a:lnTo>
                  <a:pt x="472" y="655"/>
                </a:lnTo>
                <a:lnTo>
                  <a:pt x="469" y="650"/>
                </a:lnTo>
                <a:lnTo>
                  <a:pt x="466" y="645"/>
                </a:lnTo>
                <a:lnTo>
                  <a:pt x="462" y="639"/>
                </a:lnTo>
                <a:lnTo>
                  <a:pt x="462" y="639"/>
                </a:lnTo>
                <a:lnTo>
                  <a:pt x="461" y="631"/>
                </a:lnTo>
                <a:lnTo>
                  <a:pt x="460" y="616"/>
                </a:lnTo>
                <a:lnTo>
                  <a:pt x="460" y="573"/>
                </a:lnTo>
                <a:lnTo>
                  <a:pt x="461" y="530"/>
                </a:lnTo>
                <a:lnTo>
                  <a:pt x="462" y="506"/>
                </a:lnTo>
                <a:lnTo>
                  <a:pt x="462" y="506"/>
                </a:lnTo>
                <a:lnTo>
                  <a:pt x="466" y="475"/>
                </a:lnTo>
                <a:lnTo>
                  <a:pt x="466" y="455"/>
                </a:lnTo>
                <a:lnTo>
                  <a:pt x="466" y="447"/>
                </a:lnTo>
                <a:lnTo>
                  <a:pt x="465" y="439"/>
                </a:lnTo>
                <a:lnTo>
                  <a:pt x="465" y="439"/>
                </a:lnTo>
                <a:lnTo>
                  <a:pt x="463" y="429"/>
                </a:lnTo>
                <a:lnTo>
                  <a:pt x="462" y="418"/>
                </a:lnTo>
                <a:lnTo>
                  <a:pt x="462" y="395"/>
                </a:lnTo>
                <a:lnTo>
                  <a:pt x="462" y="395"/>
                </a:lnTo>
                <a:lnTo>
                  <a:pt x="461" y="385"/>
                </a:lnTo>
                <a:lnTo>
                  <a:pt x="459" y="376"/>
                </a:lnTo>
                <a:lnTo>
                  <a:pt x="459" y="370"/>
                </a:lnTo>
                <a:lnTo>
                  <a:pt x="460" y="369"/>
                </a:lnTo>
                <a:lnTo>
                  <a:pt x="462" y="367"/>
                </a:lnTo>
                <a:lnTo>
                  <a:pt x="462" y="367"/>
                </a:lnTo>
                <a:lnTo>
                  <a:pt x="467" y="366"/>
                </a:lnTo>
                <a:lnTo>
                  <a:pt x="472" y="363"/>
                </a:lnTo>
                <a:lnTo>
                  <a:pt x="475" y="361"/>
                </a:lnTo>
                <a:lnTo>
                  <a:pt x="477" y="358"/>
                </a:lnTo>
                <a:lnTo>
                  <a:pt x="478" y="355"/>
                </a:lnTo>
                <a:lnTo>
                  <a:pt x="478" y="355"/>
                </a:lnTo>
                <a:lnTo>
                  <a:pt x="478" y="347"/>
                </a:lnTo>
                <a:lnTo>
                  <a:pt x="477" y="336"/>
                </a:lnTo>
                <a:lnTo>
                  <a:pt x="473" y="325"/>
                </a:lnTo>
                <a:lnTo>
                  <a:pt x="468" y="313"/>
                </a:lnTo>
                <a:lnTo>
                  <a:pt x="468" y="313"/>
                </a:lnTo>
                <a:lnTo>
                  <a:pt x="463" y="304"/>
                </a:lnTo>
                <a:lnTo>
                  <a:pt x="460" y="298"/>
                </a:lnTo>
                <a:lnTo>
                  <a:pt x="457" y="293"/>
                </a:lnTo>
                <a:lnTo>
                  <a:pt x="455" y="288"/>
                </a:lnTo>
                <a:lnTo>
                  <a:pt x="455" y="288"/>
                </a:lnTo>
                <a:lnTo>
                  <a:pt x="455" y="285"/>
                </a:lnTo>
                <a:lnTo>
                  <a:pt x="456" y="282"/>
                </a:lnTo>
                <a:lnTo>
                  <a:pt x="455" y="280"/>
                </a:lnTo>
                <a:lnTo>
                  <a:pt x="453" y="275"/>
                </a:lnTo>
                <a:lnTo>
                  <a:pt x="453" y="275"/>
                </a:lnTo>
                <a:lnTo>
                  <a:pt x="450" y="274"/>
                </a:lnTo>
                <a:lnTo>
                  <a:pt x="448" y="274"/>
                </a:lnTo>
                <a:lnTo>
                  <a:pt x="444" y="275"/>
                </a:lnTo>
                <a:lnTo>
                  <a:pt x="443" y="275"/>
                </a:lnTo>
                <a:lnTo>
                  <a:pt x="442" y="274"/>
                </a:lnTo>
                <a:lnTo>
                  <a:pt x="443" y="266"/>
                </a:lnTo>
                <a:lnTo>
                  <a:pt x="443" y="266"/>
                </a:lnTo>
                <a:lnTo>
                  <a:pt x="446" y="257"/>
                </a:lnTo>
                <a:lnTo>
                  <a:pt x="448" y="254"/>
                </a:lnTo>
                <a:lnTo>
                  <a:pt x="449" y="250"/>
                </a:lnTo>
                <a:lnTo>
                  <a:pt x="449" y="244"/>
                </a:lnTo>
                <a:lnTo>
                  <a:pt x="449" y="244"/>
                </a:lnTo>
                <a:lnTo>
                  <a:pt x="447" y="222"/>
                </a:lnTo>
                <a:lnTo>
                  <a:pt x="506" y="222"/>
                </a:lnTo>
                <a:lnTo>
                  <a:pt x="506" y="222"/>
                </a:lnTo>
                <a:lnTo>
                  <a:pt x="502" y="208"/>
                </a:lnTo>
                <a:lnTo>
                  <a:pt x="488" y="176"/>
                </a:lnTo>
                <a:lnTo>
                  <a:pt x="480" y="157"/>
                </a:lnTo>
                <a:lnTo>
                  <a:pt x="471" y="138"/>
                </a:lnTo>
                <a:lnTo>
                  <a:pt x="460" y="120"/>
                </a:lnTo>
                <a:lnTo>
                  <a:pt x="449" y="105"/>
                </a:lnTo>
                <a:lnTo>
                  <a:pt x="449" y="105"/>
                </a:lnTo>
                <a:lnTo>
                  <a:pt x="443" y="98"/>
                </a:lnTo>
                <a:lnTo>
                  <a:pt x="436" y="92"/>
                </a:lnTo>
                <a:lnTo>
                  <a:pt x="418" y="77"/>
                </a:lnTo>
                <a:lnTo>
                  <a:pt x="398" y="63"/>
                </a:lnTo>
                <a:lnTo>
                  <a:pt x="376" y="50"/>
                </a:lnTo>
                <a:lnTo>
                  <a:pt x="338" y="29"/>
                </a:lnTo>
                <a:lnTo>
                  <a:pt x="317" y="17"/>
                </a:lnTo>
                <a:lnTo>
                  <a:pt x="317" y="17"/>
                </a:lnTo>
                <a:lnTo>
                  <a:pt x="307" y="12"/>
                </a:lnTo>
                <a:lnTo>
                  <a:pt x="307" y="1"/>
                </a:lnTo>
                <a:lnTo>
                  <a:pt x="298" y="1"/>
                </a:lnTo>
                <a:lnTo>
                  <a:pt x="298" y="8"/>
                </a:lnTo>
                <a:lnTo>
                  <a:pt x="298" y="8"/>
                </a:lnTo>
                <a:lnTo>
                  <a:pt x="294" y="7"/>
                </a:lnTo>
                <a:lnTo>
                  <a:pt x="294" y="7"/>
                </a:lnTo>
                <a:lnTo>
                  <a:pt x="231" y="1"/>
                </a:lnTo>
                <a:lnTo>
                  <a:pt x="231" y="1"/>
                </a:lnTo>
                <a:lnTo>
                  <a:pt x="191" y="0"/>
                </a:lnTo>
                <a:lnTo>
                  <a:pt x="161" y="0"/>
                </a:lnTo>
                <a:lnTo>
                  <a:pt x="139" y="1"/>
                </a:lnTo>
                <a:lnTo>
                  <a:pt x="139" y="1"/>
                </a:lnTo>
                <a:lnTo>
                  <a:pt x="129" y="4"/>
                </a:lnTo>
                <a:lnTo>
                  <a:pt x="114" y="10"/>
                </a:lnTo>
                <a:lnTo>
                  <a:pt x="78" y="26"/>
                </a:lnTo>
                <a:lnTo>
                  <a:pt x="29" y="51"/>
                </a:lnTo>
                <a:lnTo>
                  <a:pt x="29" y="51"/>
                </a:lnTo>
                <a:lnTo>
                  <a:pt x="13" y="66"/>
                </a:lnTo>
                <a:lnTo>
                  <a:pt x="0" y="80"/>
                </a:lnTo>
                <a:lnTo>
                  <a:pt x="0" y="80"/>
                </a:lnTo>
                <a:lnTo>
                  <a:pt x="17" y="87"/>
                </a:lnTo>
                <a:lnTo>
                  <a:pt x="33" y="94"/>
                </a:lnTo>
                <a:lnTo>
                  <a:pt x="48" y="102"/>
                </a:lnTo>
                <a:lnTo>
                  <a:pt x="48" y="102"/>
                </a:lnTo>
                <a:lnTo>
                  <a:pt x="70" y="119"/>
                </a:lnTo>
                <a:lnTo>
                  <a:pt x="82" y="127"/>
                </a:lnTo>
                <a:lnTo>
                  <a:pt x="82" y="127"/>
                </a:lnTo>
                <a:lnTo>
                  <a:pt x="120" y="137"/>
                </a:lnTo>
                <a:lnTo>
                  <a:pt x="149" y="145"/>
                </a:lnTo>
                <a:lnTo>
                  <a:pt x="170" y="152"/>
                </a:lnTo>
                <a:lnTo>
                  <a:pt x="170" y="15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4">
            <a:extLst>
              <a:ext uri="{FF2B5EF4-FFF2-40B4-BE49-F238E27FC236}">
                <a16:creationId xmlns:a16="http://schemas.microsoft.com/office/drawing/2014/main" id="{02E2AAD6-60BB-4ED2-86A4-583380D24BA7}"/>
              </a:ext>
            </a:extLst>
          </p:cNvPr>
          <p:cNvSpPr>
            <a:spLocks noEditPoints="1"/>
          </p:cNvSpPr>
          <p:nvPr/>
        </p:nvSpPr>
        <p:spPr bwMode="auto">
          <a:xfrm>
            <a:off x="813061" y="4690214"/>
            <a:ext cx="764564" cy="1666124"/>
          </a:xfrm>
          <a:custGeom>
            <a:avLst/>
            <a:gdLst>
              <a:gd name="T0" fmla="*/ 197 w 586"/>
              <a:gd name="T1" fmla="*/ 225 h 1277"/>
              <a:gd name="T2" fmla="*/ 153 w 586"/>
              <a:gd name="T3" fmla="*/ 279 h 1277"/>
              <a:gd name="T4" fmla="*/ 122 w 586"/>
              <a:gd name="T5" fmla="*/ 372 h 1277"/>
              <a:gd name="T6" fmla="*/ 98 w 586"/>
              <a:gd name="T7" fmla="*/ 434 h 1277"/>
              <a:gd name="T8" fmla="*/ 136 w 586"/>
              <a:gd name="T9" fmla="*/ 478 h 1277"/>
              <a:gd name="T10" fmla="*/ 142 w 586"/>
              <a:gd name="T11" fmla="*/ 522 h 1277"/>
              <a:gd name="T12" fmla="*/ 91 w 586"/>
              <a:gd name="T13" fmla="*/ 512 h 1277"/>
              <a:gd name="T14" fmla="*/ 50 w 586"/>
              <a:gd name="T15" fmla="*/ 843 h 1277"/>
              <a:gd name="T16" fmla="*/ 82 w 586"/>
              <a:gd name="T17" fmla="*/ 957 h 1277"/>
              <a:gd name="T18" fmla="*/ 187 w 586"/>
              <a:gd name="T19" fmla="*/ 808 h 1277"/>
              <a:gd name="T20" fmla="*/ 199 w 586"/>
              <a:gd name="T21" fmla="*/ 957 h 1277"/>
              <a:gd name="T22" fmla="*/ 222 w 586"/>
              <a:gd name="T23" fmla="*/ 1054 h 1277"/>
              <a:gd name="T24" fmla="*/ 234 w 586"/>
              <a:gd name="T25" fmla="*/ 1167 h 1277"/>
              <a:gd name="T26" fmla="*/ 232 w 586"/>
              <a:gd name="T27" fmla="*/ 1204 h 1277"/>
              <a:gd name="T28" fmla="*/ 201 w 586"/>
              <a:gd name="T29" fmla="*/ 1221 h 1277"/>
              <a:gd name="T30" fmla="*/ 231 w 586"/>
              <a:gd name="T31" fmla="*/ 1255 h 1277"/>
              <a:gd name="T32" fmla="*/ 326 w 586"/>
              <a:gd name="T33" fmla="*/ 1276 h 1277"/>
              <a:gd name="T34" fmla="*/ 332 w 586"/>
              <a:gd name="T35" fmla="*/ 1203 h 1277"/>
              <a:gd name="T36" fmla="*/ 332 w 586"/>
              <a:gd name="T37" fmla="*/ 1140 h 1277"/>
              <a:gd name="T38" fmla="*/ 311 w 586"/>
              <a:gd name="T39" fmla="*/ 1005 h 1277"/>
              <a:gd name="T40" fmla="*/ 309 w 586"/>
              <a:gd name="T41" fmla="*/ 862 h 1277"/>
              <a:gd name="T42" fmla="*/ 321 w 586"/>
              <a:gd name="T43" fmla="*/ 783 h 1277"/>
              <a:gd name="T44" fmla="*/ 330 w 586"/>
              <a:gd name="T45" fmla="*/ 737 h 1277"/>
              <a:gd name="T46" fmla="*/ 354 w 586"/>
              <a:gd name="T47" fmla="*/ 836 h 1277"/>
              <a:gd name="T48" fmla="*/ 393 w 586"/>
              <a:gd name="T49" fmla="*/ 1004 h 1277"/>
              <a:gd name="T50" fmla="*/ 409 w 586"/>
              <a:gd name="T51" fmla="*/ 1117 h 1277"/>
              <a:gd name="T52" fmla="*/ 418 w 586"/>
              <a:gd name="T53" fmla="*/ 1153 h 1277"/>
              <a:gd name="T54" fmla="*/ 428 w 586"/>
              <a:gd name="T55" fmla="*/ 1204 h 1277"/>
              <a:gd name="T56" fmla="*/ 430 w 586"/>
              <a:gd name="T57" fmla="*/ 1251 h 1277"/>
              <a:gd name="T58" fmla="*/ 505 w 586"/>
              <a:gd name="T59" fmla="*/ 1251 h 1277"/>
              <a:gd name="T60" fmla="*/ 509 w 586"/>
              <a:gd name="T61" fmla="*/ 1197 h 1277"/>
              <a:gd name="T62" fmla="*/ 500 w 586"/>
              <a:gd name="T63" fmla="*/ 1127 h 1277"/>
              <a:gd name="T64" fmla="*/ 472 w 586"/>
              <a:gd name="T65" fmla="*/ 865 h 1277"/>
              <a:gd name="T66" fmla="*/ 483 w 586"/>
              <a:gd name="T67" fmla="*/ 643 h 1277"/>
              <a:gd name="T68" fmla="*/ 529 w 586"/>
              <a:gd name="T69" fmla="*/ 627 h 1277"/>
              <a:gd name="T70" fmla="*/ 527 w 586"/>
              <a:gd name="T71" fmla="*/ 597 h 1277"/>
              <a:gd name="T72" fmla="*/ 564 w 586"/>
              <a:gd name="T73" fmla="*/ 505 h 1277"/>
              <a:gd name="T74" fmla="*/ 583 w 586"/>
              <a:gd name="T75" fmla="*/ 390 h 1277"/>
              <a:gd name="T76" fmla="*/ 548 w 586"/>
              <a:gd name="T77" fmla="*/ 333 h 1277"/>
              <a:gd name="T78" fmla="*/ 488 w 586"/>
              <a:gd name="T79" fmla="*/ 259 h 1277"/>
              <a:gd name="T80" fmla="*/ 441 w 586"/>
              <a:gd name="T81" fmla="*/ 223 h 1277"/>
              <a:gd name="T82" fmla="*/ 369 w 586"/>
              <a:gd name="T83" fmla="*/ 144 h 1277"/>
              <a:gd name="T84" fmla="*/ 385 w 586"/>
              <a:gd name="T85" fmla="*/ 61 h 1277"/>
              <a:gd name="T86" fmla="*/ 351 w 586"/>
              <a:gd name="T87" fmla="*/ 8 h 1277"/>
              <a:gd name="T88" fmla="*/ 282 w 586"/>
              <a:gd name="T89" fmla="*/ 10 h 1277"/>
              <a:gd name="T90" fmla="*/ 253 w 586"/>
              <a:gd name="T91" fmla="*/ 58 h 1277"/>
              <a:gd name="T92" fmla="*/ 241 w 586"/>
              <a:gd name="T93" fmla="*/ 114 h 1277"/>
              <a:gd name="T94" fmla="*/ 247 w 586"/>
              <a:gd name="T95" fmla="*/ 130 h 1277"/>
              <a:gd name="T96" fmla="*/ 245 w 586"/>
              <a:gd name="T97" fmla="*/ 165 h 1277"/>
              <a:gd name="T98" fmla="*/ 273 w 586"/>
              <a:gd name="T99" fmla="*/ 178 h 1277"/>
              <a:gd name="T100" fmla="*/ 513 w 586"/>
              <a:gd name="T101" fmla="*/ 409 h 1277"/>
              <a:gd name="T102" fmla="*/ 513 w 586"/>
              <a:gd name="T103" fmla="*/ 459 h 1277"/>
              <a:gd name="T104" fmla="*/ 491 w 586"/>
              <a:gd name="T105" fmla="*/ 549 h 1277"/>
              <a:gd name="T106" fmla="*/ 472 w 586"/>
              <a:gd name="T107" fmla="*/ 523 h 1277"/>
              <a:gd name="T108" fmla="*/ 481 w 586"/>
              <a:gd name="T109" fmla="*/ 492 h 1277"/>
              <a:gd name="T110" fmla="*/ 481 w 586"/>
              <a:gd name="T111" fmla="*/ 424 h 1277"/>
              <a:gd name="T112" fmla="*/ 486 w 586"/>
              <a:gd name="T113" fmla="*/ 390 h 1277"/>
              <a:gd name="T114" fmla="*/ 187 w 586"/>
              <a:gd name="T115" fmla="*/ 520 h 1277"/>
              <a:gd name="T116" fmla="*/ 170 w 586"/>
              <a:gd name="T117" fmla="*/ 512 h 1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86" h="1277">
                <a:moveTo>
                  <a:pt x="269" y="184"/>
                </a:moveTo>
                <a:lnTo>
                  <a:pt x="269" y="184"/>
                </a:lnTo>
                <a:lnTo>
                  <a:pt x="259" y="192"/>
                </a:lnTo>
                <a:lnTo>
                  <a:pt x="247" y="200"/>
                </a:lnTo>
                <a:lnTo>
                  <a:pt x="231" y="209"/>
                </a:lnTo>
                <a:lnTo>
                  <a:pt x="231" y="209"/>
                </a:lnTo>
                <a:lnTo>
                  <a:pt x="214" y="218"/>
                </a:lnTo>
                <a:lnTo>
                  <a:pt x="197" y="225"/>
                </a:lnTo>
                <a:lnTo>
                  <a:pt x="181" y="231"/>
                </a:lnTo>
                <a:lnTo>
                  <a:pt x="172" y="237"/>
                </a:lnTo>
                <a:lnTo>
                  <a:pt x="172" y="237"/>
                </a:lnTo>
                <a:lnTo>
                  <a:pt x="168" y="241"/>
                </a:lnTo>
                <a:lnTo>
                  <a:pt x="166" y="244"/>
                </a:lnTo>
                <a:lnTo>
                  <a:pt x="161" y="255"/>
                </a:lnTo>
                <a:lnTo>
                  <a:pt x="157" y="266"/>
                </a:lnTo>
                <a:lnTo>
                  <a:pt x="153" y="279"/>
                </a:lnTo>
                <a:lnTo>
                  <a:pt x="153" y="279"/>
                </a:lnTo>
                <a:lnTo>
                  <a:pt x="143" y="298"/>
                </a:lnTo>
                <a:lnTo>
                  <a:pt x="139" y="308"/>
                </a:lnTo>
                <a:lnTo>
                  <a:pt x="136" y="320"/>
                </a:lnTo>
                <a:lnTo>
                  <a:pt x="136" y="320"/>
                </a:lnTo>
                <a:lnTo>
                  <a:pt x="132" y="336"/>
                </a:lnTo>
                <a:lnTo>
                  <a:pt x="128" y="354"/>
                </a:lnTo>
                <a:lnTo>
                  <a:pt x="122" y="372"/>
                </a:lnTo>
                <a:lnTo>
                  <a:pt x="114" y="386"/>
                </a:lnTo>
                <a:lnTo>
                  <a:pt x="114" y="386"/>
                </a:lnTo>
                <a:lnTo>
                  <a:pt x="107" y="399"/>
                </a:lnTo>
                <a:lnTo>
                  <a:pt x="101" y="410"/>
                </a:lnTo>
                <a:lnTo>
                  <a:pt x="99" y="415"/>
                </a:lnTo>
                <a:lnTo>
                  <a:pt x="98" y="421"/>
                </a:lnTo>
                <a:lnTo>
                  <a:pt x="98" y="427"/>
                </a:lnTo>
                <a:lnTo>
                  <a:pt x="98" y="434"/>
                </a:lnTo>
                <a:lnTo>
                  <a:pt x="98" y="434"/>
                </a:lnTo>
                <a:lnTo>
                  <a:pt x="101" y="446"/>
                </a:lnTo>
                <a:lnTo>
                  <a:pt x="104" y="453"/>
                </a:lnTo>
                <a:lnTo>
                  <a:pt x="110" y="459"/>
                </a:lnTo>
                <a:lnTo>
                  <a:pt x="117" y="466"/>
                </a:lnTo>
                <a:lnTo>
                  <a:pt x="117" y="466"/>
                </a:lnTo>
                <a:lnTo>
                  <a:pt x="126" y="472"/>
                </a:lnTo>
                <a:lnTo>
                  <a:pt x="136" y="478"/>
                </a:lnTo>
                <a:lnTo>
                  <a:pt x="143" y="481"/>
                </a:lnTo>
                <a:lnTo>
                  <a:pt x="147" y="481"/>
                </a:lnTo>
                <a:lnTo>
                  <a:pt x="149" y="481"/>
                </a:lnTo>
                <a:lnTo>
                  <a:pt x="158" y="478"/>
                </a:lnTo>
                <a:lnTo>
                  <a:pt x="149" y="523"/>
                </a:lnTo>
                <a:lnTo>
                  <a:pt x="149" y="523"/>
                </a:lnTo>
                <a:lnTo>
                  <a:pt x="147" y="523"/>
                </a:lnTo>
                <a:lnTo>
                  <a:pt x="142" y="522"/>
                </a:lnTo>
                <a:lnTo>
                  <a:pt x="133" y="520"/>
                </a:lnTo>
                <a:lnTo>
                  <a:pt x="133" y="520"/>
                </a:lnTo>
                <a:lnTo>
                  <a:pt x="123" y="514"/>
                </a:lnTo>
                <a:lnTo>
                  <a:pt x="112" y="506"/>
                </a:lnTo>
                <a:lnTo>
                  <a:pt x="101" y="497"/>
                </a:lnTo>
                <a:lnTo>
                  <a:pt x="101" y="497"/>
                </a:lnTo>
                <a:lnTo>
                  <a:pt x="95" y="505"/>
                </a:lnTo>
                <a:lnTo>
                  <a:pt x="91" y="512"/>
                </a:lnTo>
                <a:lnTo>
                  <a:pt x="86" y="516"/>
                </a:lnTo>
                <a:lnTo>
                  <a:pt x="67" y="525"/>
                </a:lnTo>
                <a:lnTo>
                  <a:pt x="57" y="539"/>
                </a:lnTo>
                <a:lnTo>
                  <a:pt x="6" y="558"/>
                </a:lnTo>
                <a:lnTo>
                  <a:pt x="0" y="577"/>
                </a:lnTo>
                <a:lnTo>
                  <a:pt x="0" y="577"/>
                </a:lnTo>
                <a:lnTo>
                  <a:pt x="30" y="730"/>
                </a:lnTo>
                <a:lnTo>
                  <a:pt x="50" y="843"/>
                </a:lnTo>
                <a:lnTo>
                  <a:pt x="57" y="885"/>
                </a:lnTo>
                <a:lnTo>
                  <a:pt x="61" y="909"/>
                </a:lnTo>
                <a:lnTo>
                  <a:pt x="61" y="909"/>
                </a:lnTo>
                <a:lnTo>
                  <a:pt x="63" y="957"/>
                </a:lnTo>
                <a:lnTo>
                  <a:pt x="63" y="1014"/>
                </a:lnTo>
                <a:lnTo>
                  <a:pt x="70" y="1014"/>
                </a:lnTo>
                <a:lnTo>
                  <a:pt x="82" y="957"/>
                </a:lnTo>
                <a:lnTo>
                  <a:pt x="82" y="957"/>
                </a:lnTo>
                <a:lnTo>
                  <a:pt x="145" y="823"/>
                </a:lnTo>
                <a:lnTo>
                  <a:pt x="145" y="823"/>
                </a:lnTo>
                <a:lnTo>
                  <a:pt x="184" y="745"/>
                </a:lnTo>
                <a:lnTo>
                  <a:pt x="184" y="745"/>
                </a:lnTo>
                <a:lnTo>
                  <a:pt x="185" y="765"/>
                </a:lnTo>
                <a:lnTo>
                  <a:pt x="185" y="785"/>
                </a:lnTo>
                <a:lnTo>
                  <a:pt x="187" y="808"/>
                </a:lnTo>
                <a:lnTo>
                  <a:pt x="187" y="808"/>
                </a:lnTo>
                <a:lnTo>
                  <a:pt x="189" y="826"/>
                </a:lnTo>
                <a:lnTo>
                  <a:pt x="192" y="840"/>
                </a:lnTo>
                <a:lnTo>
                  <a:pt x="193" y="854"/>
                </a:lnTo>
                <a:lnTo>
                  <a:pt x="193" y="871"/>
                </a:lnTo>
                <a:lnTo>
                  <a:pt x="193" y="871"/>
                </a:lnTo>
                <a:lnTo>
                  <a:pt x="194" y="896"/>
                </a:lnTo>
                <a:lnTo>
                  <a:pt x="197" y="928"/>
                </a:lnTo>
                <a:lnTo>
                  <a:pt x="199" y="957"/>
                </a:lnTo>
                <a:lnTo>
                  <a:pt x="200" y="976"/>
                </a:lnTo>
                <a:lnTo>
                  <a:pt x="200" y="976"/>
                </a:lnTo>
                <a:lnTo>
                  <a:pt x="200" y="982"/>
                </a:lnTo>
                <a:lnTo>
                  <a:pt x="203" y="991"/>
                </a:lnTo>
                <a:lnTo>
                  <a:pt x="211" y="1013"/>
                </a:lnTo>
                <a:lnTo>
                  <a:pt x="218" y="1035"/>
                </a:lnTo>
                <a:lnTo>
                  <a:pt x="220" y="1046"/>
                </a:lnTo>
                <a:lnTo>
                  <a:pt x="222" y="1054"/>
                </a:lnTo>
                <a:lnTo>
                  <a:pt x="222" y="1054"/>
                </a:lnTo>
                <a:lnTo>
                  <a:pt x="223" y="1074"/>
                </a:lnTo>
                <a:lnTo>
                  <a:pt x="224" y="1099"/>
                </a:lnTo>
                <a:lnTo>
                  <a:pt x="228" y="1140"/>
                </a:lnTo>
                <a:lnTo>
                  <a:pt x="228" y="1140"/>
                </a:lnTo>
                <a:lnTo>
                  <a:pt x="230" y="1149"/>
                </a:lnTo>
                <a:lnTo>
                  <a:pt x="232" y="1158"/>
                </a:lnTo>
                <a:lnTo>
                  <a:pt x="234" y="1167"/>
                </a:lnTo>
                <a:lnTo>
                  <a:pt x="235" y="1178"/>
                </a:lnTo>
                <a:lnTo>
                  <a:pt x="235" y="1178"/>
                </a:lnTo>
                <a:lnTo>
                  <a:pt x="232" y="1195"/>
                </a:lnTo>
                <a:lnTo>
                  <a:pt x="234" y="1201"/>
                </a:lnTo>
                <a:lnTo>
                  <a:pt x="235" y="1203"/>
                </a:lnTo>
                <a:lnTo>
                  <a:pt x="235" y="1203"/>
                </a:lnTo>
                <a:lnTo>
                  <a:pt x="235" y="1204"/>
                </a:lnTo>
                <a:lnTo>
                  <a:pt x="232" y="1204"/>
                </a:lnTo>
                <a:lnTo>
                  <a:pt x="225" y="1204"/>
                </a:lnTo>
                <a:lnTo>
                  <a:pt x="216" y="1205"/>
                </a:lnTo>
                <a:lnTo>
                  <a:pt x="212" y="1207"/>
                </a:lnTo>
                <a:lnTo>
                  <a:pt x="210" y="1209"/>
                </a:lnTo>
                <a:lnTo>
                  <a:pt x="210" y="1209"/>
                </a:lnTo>
                <a:lnTo>
                  <a:pt x="204" y="1216"/>
                </a:lnTo>
                <a:lnTo>
                  <a:pt x="203" y="1219"/>
                </a:lnTo>
                <a:lnTo>
                  <a:pt x="201" y="1221"/>
                </a:lnTo>
                <a:lnTo>
                  <a:pt x="200" y="1224"/>
                </a:lnTo>
                <a:lnTo>
                  <a:pt x="201" y="1229"/>
                </a:lnTo>
                <a:lnTo>
                  <a:pt x="204" y="1234"/>
                </a:lnTo>
                <a:lnTo>
                  <a:pt x="210" y="1241"/>
                </a:lnTo>
                <a:lnTo>
                  <a:pt x="210" y="1241"/>
                </a:lnTo>
                <a:lnTo>
                  <a:pt x="213" y="1245"/>
                </a:lnTo>
                <a:lnTo>
                  <a:pt x="218" y="1248"/>
                </a:lnTo>
                <a:lnTo>
                  <a:pt x="231" y="1255"/>
                </a:lnTo>
                <a:lnTo>
                  <a:pt x="247" y="1260"/>
                </a:lnTo>
                <a:lnTo>
                  <a:pt x="263" y="1266"/>
                </a:lnTo>
                <a:lnTo>
                  <a:pt x="293" y="1273"/>
                </a:lnTo>
                <a:lnTo>
                  <a:pt x="307" y="1276"/>
                </a:lnTo>
                <a:lnTo>
                  <a:pt x="307" y="1276"/>
                </a:lnTo>
                <a:lnTo>
                  <a:pt x="311" y="1277"/>
                </a:lnTo>
                <a:lnTo>
                  <a:pt x="319" y="1277"/>
                </a:lnTo>
                <a:lnTo>
                  <a:pt x="326" y="1276"/>
                </a:lnTo>
                <a:lnTo>
                  <a:pt x="330" y="1274"/>
                </a:lnTo>
                <a:lnTo>
                  <a:pt x="332" y="1273"/>
                </a:lnTo>
                <a:lnTo>
                  <a:pt x="332" y="1273"/>
                </a:lnTo>
                <a:lnTo>
                  <a:pt x="335" y="1269"/>
                </a:lnTo>
                <a:lnTo>
                  <a:pt x="335" y="1260"/>
                </a:lnTo>
                <a:lnTo>
                  <a:pt x="335" y="1236"/>
                </a:lnTo>
                <a:lnTo>
                  <a:pt x="332" y="1203"/>
                </a:lnTo>
                <a:lnTo>
                  <a:pt x="332" y="1203"/>
                </a:lnTo>
                <a:lnTo>
                  <a:pt x="340" y="1191"/>
                </a:lnTo>
                <a:lnTo>
                  <a:pt x="344" y="1183"/>
                </a:lnTo>
                <a:lnTo>
                  <a:pt x="346" y="1178"/>
                </a:lnTo>
                <a:lnTo>
                  <a:pt x="346" y="1174"/>
                </a:lnTo>
                <a:lnTo>
                  <a:pt x="346" y="1174"/>
                </a:lnTo>
                <a:lnTo>
                  <a:pt x="343" y="1166"/>
                </a:lnTo>
                <a:lnTo>
                  <a:pt x="337" y="1153"/>
                </a:lnTo>
                <a:lnTo>
                  <a:pt x="332" y="1140"/>
                </a:lnTo>
                <a:lnTo>
                  <a:pt x="330" y="1130"/>
                </a:lnTo>
                <a:lnTo>
                  <a:pt x="330" y="1130"/>
                </a:lnTo>
                <a:lnTo>
                  <a:pt x="324" y="1099"/>
                </a:lnTo>
                <a:lnTo>
                  <a:pt x="321" y="1083"/>
                </a:lnTo>
                <a:lnTo>
                  <a:pt x="321" y="1073"/>
                </a:lnTo>
                <a:lnTo>
                  <a:pt x="321" y="1073"/>
                </a:lnTo>
                <a:lnTo>
                  <a:pt x="317" y="1051"/>
                </a:lnTo>
                <a:lnTo>
                  <a:pt x="311" y="1005"/>
                </a:lnTo>
                <a:lnTo>
                  <a:pt x="301" y="940"/>
                </a:lnTo>
                <a:lnTo>
                  <a:pt x="301" y="940"/>
                </a:lnTo>
                <a:lnTo>
                  <a:pt x="307" y="916"/>
                </a:lnTo>
                <a:lnTo>
                  <a:pt x="311" y="896"/>
                </a:lnTo>
                <a:lnTo>
                  <a:pt x="311" y="887"/>
                </a:lnTo>
                <a:lnTo>
                  <a:pt x="311" y="880"/>
                </a:lnTo>
                <a:lnTo>
                  <a:pt x="311" y="880"/>
                </a:lnTo>
                <a:lnTo>
                  <a:pt x="309" y="862"/>
                </a:lnTo>
                <a:lnTo>
                  <a:pt x="309" y="839"/>
                </a:lnTo>
                <a:lnTo>
                  <a:pt x="309" y="816"/>
                </a:lnTo>
                <a:lnTo>
                  <a:pt x="310" y="808"/>
                </a:lnTo>
                <a:lnTo>
                  <a:pt x="311" y="804"/>
                </a:lnTo>
                <a:lnTo>
                  <a:pt x="311" y="804"/>
                </a:lnTo>
                <a:lnTo>
                  <a:pt x="313" y="799"/>
                </a:lnTo>
                <a:lnTo>
                  <a:pt x="317" y="792"/>
                </a:lnTo>
                <a:lnTo>
                  <a:pt x="321" y="783"/>
                </a:lnTo>
                <a:lnTo>
                  <a:pt x="321" y="783"/>
                </a:lnTo>
                <a:lnTo>
                  <a:pt x="321" y="774"/>
                </a:lnTo>
                <a:lnTo>
                  <a:pt x="322" y="759"/>
                </a:lnTo>
                <a:lnTo>
                  <a:pt x="323" y="751"/>
                </a:lnTo>
                <a:lnTo>
                  <a:pt x="325" y="743"/>
                </a:lnTo>
                <a:lnTo>
                  <a:pt x="326" y="739"/>
                </a:lnTo>
                <a:lnTo>
                  <a:pt x="328" y="737"/>
                </a:lnTo>
                <a:lnTo>
                  <a:pt x="330" y="737"/>
                </a:lnTo>
                <a:lnTo>
                  <a:pt x="330" y="737"/>
                </a:lnTo>
                <a:lnTo>
                  <a:pt x="332" y="742"/>
                </a:lnTo>
                <a:lnTo>
                  <a:pt x="335" y="751"/>
                </a:lnTo>
                <a:lnTo>
                  <a:pt x="341" y="776"/>
                </a:lnTo>
                <a:lnTo>
                  <a:pt x="347" y="803"/>
                </a:lnTo>
                <a:lnTo>
                  <a:pt x="351" y="827"/>
                </a:lnTo>
                <a:lnTo>
                  <a:pt x="351" y="827"/>
                </a:lnTo>
                <a:lnTo>
                  <a:pt x="354" y="836"/>
                </a:lnTo>
                <a:lnTo>
                  <a:pt x="356" y="848"/>
                </a:lnTo>
                <a:lnTo>
                  <a:pt x="360" y="873"/>
                </a:lnTo>
                <a:lnTo>
                  <a:pt x="362" y="897"/>
                </a:lnTo>
                <a:lnTo>
                  <a:pt x="365" y="915"/>
                </a:lnTo>
                <a:lnTo>
                  <a:pt x="365" y="915"/>
                </a:lnTo>
                <a:lnTo>
                  <a:pt x="371" y="936"/>
                </a:lnTo>
                <a:lnTo>
                  <a:pt x="380" y="966"/>
                </a:lnTo>
                <a:lnTo>
                  <a:pt x="393" y="1004"/>
                </a:lnTo>
                <a:lnTo>
                  <a:pt x="393" y="1004"/>
                </a:lnTo>
                <a:lnTo>
                  <a:pt x="397" y="1021"/>
                </a:lnTo>
                <a:lnTo>
                  <a:pt x="403" y="1058"/>
                </a:lnTo>
                <a:lnTo>
                  <a:pt x="409" y="1096"/>
                </a:lnTo>
                <a:lnTo>
                  <a:pt x="410" y="1110"/>
                </a:lnTo>
                <a:lnTo>
                  <a:pt x="410" y="1115"/>
                </a:lnTo>
                <a:lnTo>
                  <a:pt x="409" y="1117"/>
                </a:lnTo>
                <a:lnTo>
                  <a:pt x="409" y="1117"/>
                </a:lnTo>
                <a:lnTo>
                  <a:pt x="407" y="1121"/>
                </a:lnTo>
                <a:lnTo>
                  <a:pt x="407" y="1123"/>
                </a:lnTo>
                <a:lnTo>
                  <a:pt x="410" y="1127"/>
                </a:lnTo>
                <a:lnTo>
                  <a:pt x="412" y="1129"/>
                </a:lnTo>
                <a:lnTo>
                  <a:pt x="418" y="1133"/>
                </a:lnTo>
                <a:lnTo>
                  <a:pt x="422" y="1134"/>
                </a:lnTo>
                <a:lnTo>
                  <a:pt x="418" y="1153"/>
                </a:lnTo>
                <a:lnTo>
                  <a:pt x="418" y="1153"/>
                </a:lnTo>
                <a:lnTo>
                  <a:pt x="411" y="1161"/>
                </a:lnTo>
                <a:lnTo>
                  <a:pt x="406" y="1168"/>
                </a:lnTo>
                <a:lnTo>
                  <a:pt x="405" y="1172"/>
                </a:lnTo>
                <a:lnTo>
                  <a:pt x="405" y="1174"/>
                </a:lnTo>
                <a:lnTo>
                  <a:pt x="405" y="1174"/>
                </a:lnTo>
                <a:lnTo>
                  <a:pt x="411" y="1182"/>
                </a:lnTo>
                <a:lnTo>
                  <a:pt x="419" y="1192"/>
                </a:lnTo>
                <a:lnTo>
                  <a:pt x="428" y="1204"/>
                </a:lnTo>
                <a:lnTo>
                  <a:pt x="430" y="1210"/>
                </a:lnTo>
                <a:lnTo>
                  <a:pt x="431" y="1216"/>
                </a:lnTo>
                <a:lnTo>
                  <a:pt x="431" y="1216"/>
                </a:lnTo>
                <a:lnTo>
                  <a:pt x="430" y="1227"/>
                </a:lnTo>
                <a:lnTo>
                  <a:pt x="428" y="1236"/>
                </a:lnTo>
                <a:lnTo>
                  <a:pt x="428" y="1241"/>
                </a:lnTo>
                <a:lnTo>
                  <a:pt x="428" y="1246"/>
                </a:lnTo>
                <a:lnTo>
                  <a:pt x="430" y="1251"/>
                </a:lnTo>
                <a:lnTo>
                  <a:pt x="434" y="1254"/>
                </a:lnTo>
                <a:lnTo>
                  <a:pt x="434" y="1254"/>
                </a:lnTo>
                <a:lnTo>
                  <a:pt x="441" y="1257"/>
                </a:lnTo>
                <a:lnTo>
                  <a:pt x="453" y="1258"/>
                </a:lnTo>
                <a:lnTo>
                  <a:pt x="466" y="1258"/>
                </a:lnTo>
                <a:lnTo>
                  <a:pt x="480" y="1257"/>
                </a:lnTo>
                <a:lnTo>
                  <a:pt x="493" y="1254"/>
                </a:lnTo>
                <a:lnTo>
                  <a:pt x="505" y="1251"/>
                </a:lnTo>
                <a:lnTo>
                  <a:pt x="510" y="1248"/>
                </a:lnTo>
                <a:lnTo>
                  <a:pt x="513" y="1245"/>
                </a:lnTo>
                <a:lnTo>
                  <a:pt x="516" y="1242"/>
                </a:lnTo>
                <a:lnTo>
                  <a:pt x="516" y="1238"/>
                </a:lnTo>
                <a:lnTo>
                  <a:pt x="516" y="1238"/>
                </a:lnTo>
                <a:lnTo>
                  <a:pt x="516" y="1229"/>
                </a:lnTo>
                <a:lnTo>
                  <a:pt x="515" y="1219"/>
                </a:lnTo>
                <a:lnTo>
                  <a:pt x="509" y="1197"/>
                </a:lnTo>
                <a:lnTo>
                  <a:pt x="504" y="1178"/>
                </a:lnTo>
                <a:lnTo>
                  <a:pt x="500" y="1165"/>
                </a:lnTo>
                <a:lnTo>
                  <a:pt x="500" y="1165"/>
                </a:lnTo>
                <a:lnTo>
                  <a:pt x="500" y="1158"/>
                </a:lnTo>
                <a:lnTo>
                  <a:pt x="500" y="1148"/>
                </a:lnTo>
                <a:lnTo>
                  <a:pt x="500" y="1139"/>
                </a:lnTo>
                <a:lnTo>
                  <a:pt x="500" y="1127"/>
                </a:lnTo>
                <a:lnTo>
                  <a:pt x="500" y="1127"/>
                </a:lnTo>
                <a:lnTo>
                  <a:pt x="497" y="1048"/>
                </a:lnTo>
                <a:lnTo>
                  <a:pt x="494" y="972"/>
                </a:lnTo>
                <a:lnTo>
                  <a:pt x="494" y="972"/>
                </a:lnTo>
                <a:lnTo>
                  <a:pt x="493" y="965"/>
                </a:lnTo>
                <a:lnTo>
                  <a:pt x="491" y="952"/>
                </a:lnTo>
                <a:lnTo>
                  <a:pt x="484" y="920"/>
                </a:lnTo>
                <a:lnTo>
                  <a:pt x="477" y="886"/>
                </a:lnTo>
                <a:lnTo>
                  <a:pt x="472" y="865"/>
                </a:lnTo>
                <a:lnTo>
                  <a:pt x="472" y="865"/>
                </a:lnTo>
                <a:lnTo>
                  <a:pt x="460" y="798"/>
                </a:lnTo>
                <a:lnTo>
                  <a:pt x="450" y="745"/>
                </a:lnTo>
                <a:lnTo>
                  <a:pt x="453" y="674"/>
                </a:lnTo>
                <a:lnTo>
                  <a:pt x="453" y="674"/>
                </a:lnTo>
                <a:lnTo>
                  <a:pt x="466" y="660"/>
                </a:lnTo>
                <a:lnTo>
                  <a:pt x="477" y="648"/>
                </a:lnTo>
                <a:lnTo>
                  <a:pt x="483" y="643"/>
                </a:lnTo>
                <a:lnTo>
                  <a:pt x="488" y="640"/>
                </a:lnTo>
                <a:lnTo>
                  <a:pt x="488" y="640"/>
                </a:lnTo>
                <a:lnTo>
                  <a:pt x="493" y="637"/>
                </a:lnTo>
                <a:lnTo>
                  <a:pt x="499" y="635"/>
                </a:lnTo>
                <a:lnTo>
                  <a:pt x="511" y="631"/>
                </a:lnTo>
                <a:lnTo>
                  <a:pt x="522" y="629"/>
                </a:lnTo>
                <a:lnTo>
                  <a:pt x="529" y="627"/>
                </a:lnTo>
                <a:lnTo>
                  <a:pt x="529" y="627"/>
                </a:lnTo>
                <a:lnTo>
                  <a:pt x="531" y="624"/>
                </a:lnTo>
                <a:lnTo>
                  <a:pt x="531" y="622"/>
                </a:lnTo>
                <a:lnTo>
                  <a:pt x="530" y="615"/>
                </a:lnTo>
                <a:lnTo>
                  <a:pt x="528" y="608"/>
                </a:lnTo>
                <a:lnTo>
                  <a:pt x="525" y="605"/>
                </a:lnTo>
                <a:lnTo>
                  <a:pt x="525" y="605"/>
                </a:lnTo>
                <a:lnTo>
                  <a:pt x="525" y="602"/>
                </a:lnTo>
                <a:lnTo>
                  <a:pt x="527" y="597"/>
                </a:lnTo>
                <a:lnTo>
                  <a:pt x="529" y="591"/>
                </a:lnTo>
                <a:lnTo>
                  <a:pt x="533" y="586"/>
                </a:lnTo>
                <a:lnTo>
                  <a:pt x="539" y="579"/>
                </a:lnTo>
                <a:lnTo>
                  <a:pt x="552" y="579"/>
                </a:lnTo>
                <a:lnTo>
                  <a:pt x="552" y="539"/>
                </a:lnTo>
                <a:lnTo>
                  <a:pt x="552" y="539"/>
                </a:lnTo>
                <a:lnTo>
                  <a:pt x="555" y="527"/>
                </a:lnTo>
                <a:lnTo>
                  <a:pt x="564" y="505"/>
                </a:lnTo>
                <a:lnTo>
                  <a:pt x="573" y="479"/>
                </a:lnTo>
                <a:lnTo>
                  <a:pt x="580" y="456"/>
                </a:lnTo>
                <a:lnTo>
                  <a:pt x="580" y="456"/>
                </a:lnTo>
                <a:lnTo>
                  <a:pt x="584" y="439"/>
                </a:lnTo>
                <a:lnTo>
                  <a:pt x="586" y="421"/>
                </a:lnTo>
                <a:lnTo>
                  <a:pt x="586" y="404"/>
                </a:lnTo>
                <a:lnTo>
                  <a:pt x="585" y="397"/>
                </a:lnTo>
                <a:lnTo>
                  <a:pt x="583" y="390"/>
                </a:lnTo>
                <a:lnTo>
                  <a:pt x="583" y="390"/>
                </a:lnTo>
                <a:lnTo>
                  <a:pt x="578" y="375"/>
                </a:lnTo>
                <a:lnTo>
                  <a:pt x="572" y="361"/>
                </a:lnTo>
                <a:lnTo>
                  <a:pt x="567" y="353"/>
                </a:lnTo>
                <a:lnTo>
                  <a:pt x="562" y="346"/>
                </a:lnTo>
                <a:lnTo>
                  <a:pt x="556" y="340"/>
                </a:lnTo>
                <a:lnTo>
                  <a:pt x="548" y="333"/>
                </a:lnTo>
                <a:lnTo>
                  <a:pt x="548" y="333"/>
                </a:lnTo>
                <a:lnTo>
                  <a:pt x="540" y="325"/>
                </a:lnTo>
                <a:lnTo>
                  <a:pt x="531" y="317"/>
                </a:lnTo>
                <a:lnTo>
                  <a:pt x="516" y="299"/>
                </a:lnTo>
                <a:lnTo>
                  <a:pt x="505" y="285"/>
                </a:lnTo>
                <a:lnTo>
                  <a:pt x="500" y="279"/>
                </a:lnTo>
                <a:lnTo>
                  <a:pt x="500" y="279"/>
                </a:lnTo>
                <a:lnTo>
                  <a:pt x="494" y="268"/>
                </a:lnTo>
                <a:lnTo>
                  <a:pt x="488" y="259"/>
                </a:lnTo>
                <a:lnTo>
                  <a:pt x="481" y="250"/>
                </a:lnTo>
                <a:lnTo>
                  <a:pt x="481" y="250"/>
                </a:lnTo>
                <a:lnTo>
                  <a:pt x="478" y="244"/>
                </a:lnTo>
                <a:lnTo>
                  <a:pt x="475" y="242"/>
                </a:lnTo>
                <a:lnTo>
                  <a:pt x="471" y="237"/>
                </a:lnTo>
                <a:lnTo>
                  <a:pt x="460" y="231"/>
                </a:lnTo>
                <a:lnTo>
                  <a:pt x="460" y="231"/>
                </a:lnTo>
                <a:lnTo>
                  <a:pt x="441" y="223"/>
                </a:lnTo>
                <a:lnTo>
                  <a:pt x="422" y="216"/>
                </a:lnTo>
                <a:lnTo>
                  <a:pt x="406" y="211"/>
                </a:lnTo>
                <a:lnTo>
                  <a:pt x="396" y="206"/>
                </a:lnTo>
                <a:lnTo>
                  <a:pt x="396" y="206"/>
                </a:lnTo>
                <a:lnTo>
                  <a:pt x="373" y="186"/>
                </a:lnTo>
                <a:lnTo>
                  <a:pt x="355" y="171"/>
                </a:lnTo>
                <a:lnTo>
                  <a:pt x="355" y="171"/>
                </a:lnTo>
                <a:lnTo>
                  <a:pt x="369" y="144"/>
                </a:lnTo>
                <a:lnTo>
                  <a:pt x="381" y="122"/>
                </a:lnTo>
                <a:lnTo>
                  <a:pt x="385" y="112"/>
                </a:lnTo>
                <a:lnTo>
                  <a:pt x="386" y="105"/>
                </a:lnTo>
                <a:lnTo>
                  <a:pt x="386" y="105"/>
                </a:lnTo>
                <a:lnTo>
                  <a:pt x="388" y="91"/>
                </a:lnTo>
                <a:lnTo>
                  <a:pt x="387" y="77"/>
                </a:lnTo>
                <a:lnTo>
                  <a:pt x="387" y="69"/>
                </a:lnTo>
                <a:lnTo>
                  <a:pt x="385" y="61"/>
                </a:lnTo>
                <a:lnTo>
                  <a:pt x="381" y="53"/>
                </a:lnTo>
                <a:lnTo>
                  <a:pt x="376" y="44"/>
                </a:lnTo>
                <a:lnTo>
                  <a:pt x="376" y="44"/>
                </a:lnTo>
                <a:lnTo>
                  <a:pt x="369" y="30"/>
                </a:lnTo>
                <a:lnTo>
                  <a:pt x="363" y="19"/>
                </a:lnTo>
                <a:lnTo>
                  <a:pt x="361" y="15"/>
                </a:lnTo>
                <a:lnTo>
                  <a:pt x="357" y="11"/>
                </a:lnTo>
                <a:lnTo>
                  <a:pt x="351" y="8"/>
                </a:lnTo>
                <a:lnTo>
                  <a:pt x="346" y="4"/>
                </a:lnTo>
                <a:lnTo>
                  <a:pt x="346" y="4"/>
                </a:lnTo>
                <a:lnTo>
                  <a:pt x="337" y="0"/>
                </a:lnTo>
                <a:lnTo>
                  <a:pt x="326" y="0"/>
                </a:lnTo>
                <a:lnTo>
                  <a:pt x="317" y="2"/>
                </a:lnTo>
                <a:lnTo>
                  <a:pt x="306" y="3"/>
                </a:lnTo>
                <a:lnTo>
                  <a:pt x="290" y="8"/>
                </a:lnTo>
                <a:lnTo>
                  <a:pt x="282" y="10"/>
                </a:lnTo>
                <a:lnTo>
                  <a:pt x="269" y="16"/>
                </a:lnTo>
                <a:lnTo>
                  <a:pt x="275" y="29"/>
                </a:lnTo>
                <a:lnTo>
                  <a:pt x="275" y="29"/>
                </a:lnTo>
                <a:lnTo>
                  <a:pt x="267" y="37"/>
                </a:lnTo>
                <a:lnTo>
                  <a:pt x="256" y="48"/>
                </a:lnTo>
                <a:lnTo>
                  <a:pt x="256" y="48"/>
                </a:lnTo>
                <a:lnTo>
                  <a:pt x="255" y="50"/>
                </a:lnTo>
                <a:lnTo>
                  <a:pt x="253" y="58"/>
                </a:lnTo>
                <a:lnTo>
                  <a:pt x="247" y="69"/>
                </a:lnTo>
                <a:lnTo>
                  <a:pt x="247" y="69"/>
                </a:lnTo>
                <a:lnTo>
                  <a:pt x="245" y="75"/>
                </a:lnTo>
                <a:lnTo>
                  <a:pt x="244" y="84"/>
                </a:lnTo>
                <a:lnTo>
                  <a:pt x="244" y="98"/>
                </a:lnTo>
                <a:lnTo>
                  <a:pt x="244" y="98"/>
                </a:lnTo>
                <a:lnTo>
                  <a:pt x="243" y="105"/>
                </a:lnTo>
                <a:lnTo>
                  <a:pt x="241" y="114"/>
                </a:lnTo>
                <a:lnTo>
                  <a:pt x="240" y="122"/>
                </a:lnTo>
                <a:lnTo>
                  <a:pt x="240" y="125"/>
                </a:lnTo>
                <a:lnTo>
                  <a:pt x="241" y="127"/>
                </a:lnTo>
                <a:lnTo>
                  <a:pt x="241" y="127"/>
                </a:lnTo>
                <a:lnTo>
                  <a:pt x="244" y="129"/>
                </a:lnTo>
                <a:lnTo>
                  <a:pt x="247" y="129"/>
                </a:lnTo>
                <a:lnTo>
                  <a:pt x="248" y="130"/>
                </a:lnTo>
                <a:lnTo>
                  <a:pt x="247" y="130"/>
                </a:lnTo>
                <a:lnTo>
                  <a:pt x="247" y="130"/>
                </a:lnTo>
                <a:lnTo>
                  <a:pt x="244" y="139"/>
                </a:lnTo>
                <a:lnTo>
                  <a:pt x="244" y="144"/>
                </a:lnTo>
                <a:lnTo>
                  <a:pt x="244" y="149"/>
                </a:lnTo>
                <a:lnTo>
                  <a:pt x="244" y="149"/>
                </a:lnTo>
                <a:lnTo>
                  <a:pt x="247" y="159"/>
                </a:lnTo>
                <a:lnTo>
                  <a:pt x="247" y="159"/>
                </a:lnTo>
                <a:lnTo>
                  <a:pt x="245" y="165"/>
                </a:lnTo>
                <a:lnTo>
                  <a:pt x="245" y="171"/>
                </a:lnTo>
                <a:lnTo>
                  <a:pt x="247" y="173"/>
                </a:lnTo>
                <a:lnTo>
                  <a:pt x="247" y="174"/>
                </a:lnTo>
                <a:lnTo>
                  <a:pt x="247" y="174"/>
                </a:lnTo>
                <a:lnTo>
                  <a:pt x="249" y="175"/>
                </a:lnTo>
                <a:lnTo>
                  <a:pt x="253" y="177"/>
                </a:lnTo>
                <a:lnTo>
                  <a:pt x="261" y="178"/>
                </a:lnTo>
                <a:lnTo>
                  <a:pt x="273" y="178"/>
                </a:lnTo>
                <a:lnTo>
                  <a:pt x="269" y="184"/>
                </a:lnTo>
                <a:close/>
                <a:moveTo>
                  <a:pt x="485" y="374"/>
                </a:moveTo>
                <a:lnTo>
                  <a:pt x="485" y="374"/>
                </a:lnTo>
                <a:lnTo>
                  <a:pt x="498" y="389"/>
                </a:lnTo>
                <a:lnTo>
                  <a:pt x="509" y="400"/>
                </a:lnTo>
                <a:lnTo>
                  <a:pt x="511" y="405"/>
                </a:lnTo>
                <a:lnTo>
                  <a:pt x="513" y="409"/>
                </a:lnTo>
                <a:lnTo>
                  <a:pt x="513" y="409"/>
                </a:lnTo>
                <a:lnTo>
                  <a:pt x="515" y="421"/>
                </a:lnTo>
                <a:lnTo>
                  <a:pt x="516" y="430"/>
                </a:lnTo>
                <a:lnTo>
                  <a:pt x="516" y="430"/>
                </a:lnTo>
                <a:lnTo>
                  <a:pt x="517" y="437"/>
                </a:lnTo>
                <a:lnTo>
                  <a:pt x="516" y="447"/>
                </a:lnTo>
                <a:lnTo>
                  <a:pt x="516" y="447"/>
                </a:lnTo>
                <a:lnTo>
                  <a:pt x="513" y="456"/>
                </a:lnTo>
                <a:lnTo>
                  <a:pt x="513" y="459"/>
                </a:lnTo>
                <a:lnTo>
                  <a:pt x="513" y="462"/>
                </a:lnTo>
                <a:lnTo>
                  <a:pt x="513" y="462"/>
                </a:lnTo>
                <a:lnTo>
                  <a:pt x="512" y="470"/>
                </a:lnTo>
                <a:lnTo>
                  <a:pt x="508" y="480"/>
                </a:lnTo>
                <a:lnTo>
                  <a:pt x="500" y="500"/>
                </a:lnTo>
                <a:lnTo>
                  <a:pt x="500" y="500"/>
                </a:lnTo>
                <a:lnTo>
                  <a:pt x="494" y="531"/>
                </a:lnTo>
                <a:lnTo>
                  <a:pt x="491" y="549"/>
                </a:lnTo>
                <a:lnTo>
                  <a:pt x="488" y="558"/>
                </a:lnTo>
                <a:lnTo>
                  <a:pt x="488" y="558"/>
                </a:lnTo>
                <a:lnTo>
                  <a:pt x="485" y="555"/>
                </a:lnTo>
                <a:lnTo>
                  <a:pt x="479" y="549"/>
                </a:lnTo>
                <a:lnTo>
                  <a:pt x="472" y="541"/>
                </a:lnTo>
                <a:lnTo>
                  <a:pt x="472" y="541"/>
                </a:lnTo>
                <a:lnTo>
                  <a:pt x="472" y="534"/>
                </a:lnTo>
                <a:lnTo>
                  <a:pt x="472" y="523"/>
                </a:lnTo>
                <a:lnTo>
                  <a:pt x="472" y="523"/>
                </a:lnTo>
                <a:lnTo>
                  <a:pt x="473" y="520"/>
                </a:lnTo>
                <a:lnTo>
                  <a:pt x="474" y="517"/>
                </a:lnTo>
                <a:lnTo>
                  <a:pt x="479" y="510"/>
                </a:lnTo>
                <a:lnTo>
                  <a:pt x="479" y="510"/>
                </a:lnTo>
                <a:lnTo>
                  <a:pt x="480" y="505"/>
                </a:lnTo>
                <a:lnTo>
                  <a:pt x="480" y="499"/>
                </a:lnTo>
                <a:lnTo>
                  <a:pt x="481" y="492"/>
                </a:lnTo>
                <a:lnTo>
                  <a:pt x="481" y="487"/>
                </a:lnTo>
                <a:lnTo>
                  <a:pt x="481" y="487"/>
                </a:lnTo>
                <a:lnTo>
                  <a:pt x="481" y="477"/>
                </a:lnTo>
                <a:lnTo>
                  <a:pt x="481" y="456"/>
                </a:lnTo>
                <a:lnTo>
                  <a:pt x="480" y="436"/>
                </a:lnTo>
                <a:lnTo>
                  <a:pt x="481" y="428"/>
                </a:lnTo>
                <a:lnTo>
                  <a:pt x="481" y="424"/>
                </a:lnTo>
                <a:lnTo>
                  <a:pt x="481" y="424"/>
                </a:lnTo>
                <a:lnTo>
                  <a:pt x="483" y="422"/>
                </a:lnTo>
                <a:lnTo>
                  <a:pt x="483" y="420"/>
                </a:lnTo>
                <a:lnTo>
                  <a:pt x="484" y="417"/>
                </a:lnTo>
                <a:lnTo>
                  <a:pt x="485" y="411"/>
                </a:lnTo>
                <a:lnTo>
                  <a:pt x="485" y="411"/>
                </a:lnTo>
                <a:lnTo>
                  <a:pt x="486" y="408"/>
                </a:lnTo>
                <a:lnTo>
                  <a:pt x="486" y="403"/>
                </a:lnTo>
                <a:lnTo>
                  <a:pt x="486" y="390"/>
                </a:lnTo>
                <a:lnTo>
                  <a:pt x="485" y="374"/>
                </a:lnTo>
                <a:lnTo>
                  <a:pt x="485" y="374"/>
                </a:lnTo>
                <a:close/>
                <a:moveTo>
                  <a:pt x="181" y="447"/>
                </a:moveTo>
                <a:lnTo>
                  <a:pt x="181" y="447"/>
                </a:lnTo>
                <a:lnTo>
                  <a:pt x="185" y="481"/>
                </a:lnTo>
                <a:lnTo>
                  <a:pt x="186" y="506"/>
                </a:lnTo>
                <a:lnTo>
                  <a:pt x="187" y="520"/>
                </a:lnTo>
                <a:lnTo>
                  <a:pt x="187" y="520"/>
                </a:lnTo>
                <a:lnTo>
                  <a:pt x="184" y="525"/>
                </a:lnTo>
                <a:lnTo>
                  <a:pt x="184" y="525"/>
                </a:lnTo>
                <a:lnTo>
                  <a:pt x="178" y="521"/>
                </a:lnTo>
                <a:lnTo>
                  <a:pt x="173" y="516"/>
                </a:lnTo>
                <a:lnTo>
                  <a:pt x="172" y="514"/>
                </a:lnTo>
                <a:lnTo>
                  <a:pt x="172" y="514"/>
                </a:lnTo>
                <a:lnTo>
                  <a:pt x="170" y="512"/>
                </a:lnTo>
                <a:lnTo>
                  <a:pt x="170" y="512"/>
                </a:lnTo>
                <a:lnTo>
                  <a:pt x="167" y="514"/>
                </a:lnTo>
                <a:lnTo>
                  <a:pt x="162" y="516"/>
                </a:lnTo>
                <a:lnTo>
                  <a:pt x="162" y="516"/>
                </a:lnTo>
                <a:lnTo>
                  <a:pt x="162" y="506"/>
                </a:lnTo>
                <a:lnTo>
                  <a:pt x="166" y="486"/>
                </a:lnTo>
                <a:lnTo>
                  <a:pt x="172" y="456"/>
                </a:lnTo>
                <a:lnTo>
                  <a:pt x="181" y="44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0">
            <a:extLst>
              <a:ext uri="{FF2B5EF4-FFF2-40B4-BE49-F238E27FC236}">
                <a16:creationId xmlns:a16="http://schemas.microsoft.com/office/drawing/2014/main" id="{C20709AD-56D4-4081-A5C2-6FED54FC9077}"/>
              </a:ext>
            </a:extLst>
          </p:cNvPr>
          <p:cNvSpPr>
            <a:spLocks noEditPoints="1"/>
          </p:cNvSpPr>
          <p:nvPr/>
        </p:nvSpPr>
        <p:spPr bwMode="auto">
          <a:xfrm>
            <a:off x="2657745" y="4756083"/>
            <a:ext cx="831828" cy="1586565"/>
          </a:xfrm>
          <a:custGeom>
            <a:avLst/>
            <a:gdLst>
              <a:gd name="T0" fmla="*/ 415 w 874"/>
              <a:gd name="T1" fmla="*/ 454 h 1667"/>
              <a:gd name="T2" fmla="*/ 414 w 874"/>
              <a:gd name="T3" fmla="*/ 418 h 1667"/>
              <a:gd name="T4" fmla="*/ 436 w 874"/>
              <a:gd name="T5" fmla="*/ 378 h 1667"/>
              <a:gd name="T6" fmla="*/ 433 w 874"/>
              <a:gd name="T7" fmla="*/ 310 h 1667"/>
              <a:gd name="T8" fmla="*/ 444 w 874"/>
              <a:gd name="T9" fmla="*/ 257 h 1667"/>
              <a:gd name="T10" fmla="*/ 533 w 874"/>
              <a:gd name="T11" fmla="*/ 262 h 1667"/>
              <a:gd name="T12" fmla="*/ 680 w 874"/>
              <a:gd name="T13" fmla="*/ 268 h 1667"/>
              <a:gd name="T14" fmla="*/ 818 w 874"/>
              <a:gd name="T15" fmla="*/ 192 h 1667"/>
              <a:gd name="T16" fmla="*/ 708 w 874"/>
              <a:gd name="T17" fmla="*/ 81 h 1667"/>
              <a:gd name="T18" fmla="*/ 436 w 874"/>
              <a:gd name="T19" fmla="*/ 0 h 1667"/>
              <a:gd name="T20" fmla="*/ 226 w 874"/>
              <a:gd name="T21" fmla="*/ 32 h 1667"/>
              <a:gd name="T22" fmla="*/ 0 w 874"/>
              <a:gd name="T23" fmla="*/ 194 h 1667"/>
              <a:gd name="T24" fmla="*/ 127 w 874"/>
              <a:gd name="T25" fmla="*/ 231 h 1667"/>
              <a:gd name="T26" fmla="*/ 255 w 874"/>
              <a:gd name="T27" fmla="*/ 273 h 1667"/>
              <a:gd name="T28" fmla="*/ 248 w 874"/>
              <a:gd name="T29" fmla="*/ 341 h 1667"/>
              <a:gd name="T30" fmla="*/ 268 w 874"/>
              <a:gd name="T31" fmla="*/ 401 h 1667"/>
              <a:gd name="T32" fmla="*/ 291 w 874"/>
              <a:gd name="T33" fmla="*/ 438 h 1667"/>
              <a:gd name="T34" fmla="*/ 203 w 874"/>
              <a:gd name="T35" fmla="*/ 473 h 1667"/>
              <a:gd name="T36" fmla="*/ 178 w 874"/>
              <a:gd name="T37" fmla="*/ 485 h 1667"/>
              <a:gd name="T38" fmla="*/ 143 w 874"/>
              <a:gd name="T39" fmla="*/ 544 h 1667"/>
              <a:gd name="T40" fmla="*/ 119 w 874"/>
              <a:gd name="T41" fmla="*/ 680 h 1667"/>
              <a:gd name="T42" fmla="*/ 106 w 874"/>
              <a:gd name="T43" fmla="*/ 911 h 1667"/>
              <a:gd name="T44" fmla="*/ 101 w 874"/>
              <a:gd name="T45" fmla="*/ 979 h 1667"/>
              <a:gd name="T46" fmla="*/ 114 w 874"/>
              <a:gd name="T47" fmla="*/ 1030 h 1667"/>
              <a:gd name="T48" fmla="*/ 164 w 874"/>
              <a:gd name="T49" fmla="*/ 1043 h 1667"/>
              <a:gd name="T50" fmla="*/ 148 w 874"/>
              <a:gd name="T51" fmla="*/ 1030 h 1667"/>
              <a:gd name="T52" fmla="*/ 169 w 874"/>
              <a:gd name="T53" fmla="*/ 1026 h 1667"/>
              <a:gd name="T54" fmla="*/ 169 w 874"/>
              <a:gd name="T55" fmla="*/ 1013 h 1667"/>
              <a:gd name="T56" fmla="*/ 172 w 874"/>
              <a:gd name="T57" fmla="*/ 1003 h 1667"/>
              <a:gd name="T58" fmla="*/ 156 w 874"/>
              <a:gd name="T59" fmla="*/ 962 h 1667"/>
              <a:gd name="T60" fmla="*/ 161 w 874"/>
              <a:gd name="T61" fmla="*/ 830 h 1667"/>
              <a:gd name="T62" fmla="*/ 232 w 874"/>
              <a:gd name="T63" fmla="*/ 945 h 1667"/>
              <a:gd name="T64" fmla="*/ 262 w 874"/>
              <a:gd name="T65" fmla="*/ 1385 h 1667"/>
              <a:gd name="T66" fmla="*/ 274 w 874"/>
              <a:gd name="T67" fmla="*/ 1447 h 1667"/>
              <a:gd name="T68" fmla="*/ 304 w 874"/>
              <a:gd name="T69" fmla="*/ 1506 h 1667"/>
              <a:gd name="T70" fmla="*/ 291 w 874"/>
              <a:gd name="T71" fmla="*/ 1539 h 1667"/>
              <a:gd name="T72" fmla="*/ 310 w 874"/>
              <a:gd name="T73" fmla="*/ 1564 h 1667"/>
              <a:gd name="T74" fmla="*/ 321 w 874"/>
              <a:gd name="T75" fmla="*/ 1596 h 1667"/>
              <a:gd name="T76" fmla="*/ 360 w 874"/>
              <a:gd name="T77" fmla="*/ 1641 h 1667"/>
              <a:gd name="T78" fmla="*/ 392 w 874"/>
              <a:gd name="T79" fmla="*/ 1664 h 1667"/>
              <a:gd name="T80" fmla="*/ 443 w 874"/>
              <a:gd name="T81" fmla="*/ 1660 h 1667"/>
              <a:gd name="T82" fmla="*/ 443 w 874"/>
              <a:gd name="T83" fmla="*/ 1597 h 1667"/>
              <a:gd name="T84" fmla="*/ 443 w 874"/>
              <a:gd name="T85" fmla="*/ 1557 h 1667"/>
              <a:gd name="T86" fmla="*/ 482 w 874"/>
              <a:gd name="T87" fmla="*/ 1482 h 1667"/>
              <a:gd name="T88" fmla="*/ 488 w 874"/>
              <a:gd name="T89" fmla="*/ 1266 h 1667"/>
              <a:gd name="T90" fmla="*/ 489 w 874"/>
              <a:gd name="T91" fmla="*/ 1182 h 1667"/>
              <a:gd name="T92" fmla="*/ 508 w 874"/>
              <a:gd name="T93" fmla="*/ 1134 h 1667"/>
              <a:gd name="T94" fmla="*/ 556 w 874"/>
              <a:gd name="T95" fmla="*/ 1045 h 1667"/>
              <a:gd name="T96" fmla="*/ 569 w 874"/>
              <a:gd name="T97" fmla="*/ 1021 h 1667"/>
              <a:gd name="T98" fmla="*/ 566 w 874"/>
              <a:gd name="T99" fmla="*/ 936 h 1667"/>
              <a:gd name="T100" fmla="*/ 524 w 874"/>
              <a:gd name="T101" fmla="*/ 786 h 1667"/>
              <a:gd name="T102" fmla="*/ 537 w 874"/>
              <a:gd name="T103" fmla="*/ 726 h 1667"/>
              <a:gd name="T104" fmla="*/ 507 w 874"/>
              <a:gd name="T105" fmla="*/ 486 h 1667"/>
              <a:gd name="T106" fmla="*/ 372 w 874"/>
              <a:gd name="T107" fmla="*/ 1552 h 1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74" h="1667">
                <a:moveTo>
                  <a:pt x="498" y="480"/>
                </a:moveTo>
                <a:lnTo>
                  <a:pt x="460" y="472"/>
                </a:lnTo>
                <a:lnTo>
                  <a:pt x="447" y="469"/>
                </a:lnTo>
                <a:lnTo>
                  <a:pt x="447" y="469"/>
                </a:lnTo>
                <a:lnTo>
                  <a:pt x="447" y="469"/>
                </a:lnTo>
                <a:lnTo>
                  <a:pt x="434" y="463"/>
                </a:lnTo>
                <a:lnTo>
                  <a:pt x="415" y="454"/>
                </a:lnTo>
                <a:lnTo>
                  <a:pt x="392" y="443"/>
                </a:lnTo>
                <a:lnTo>
                  <a:pt x="392" y="443"/>
                </a:lnTo>
                <a:lnTo>
                  <a:pt x="398" y="438"/>
                </a:lnTo>
                <a:lnTo>
                  <a:pt x="404" y="434"/>
                </a:lnTo>
                <a:lnTo>
                  <a:pt x="410" y="427"/>
                </a:lnTo>
                <a:lnTo>
                  <a:pt x="410" y="427"/>
                </a:lnTo>
                <a:lnTo>
                  <a:pt x="414" y="418"/>
                </a:lnTo>
                <a:lnTo>
                  <a:pt x="414" y="409"/>
                </a:lnTo>
                <a:lnTo>
                  <a:pt x="414" y="401"/>
                </a:lnTo>
                <a:lnTo>
                  <a:pt x="414" y="401"/>
                </a:lnTo>
                <a:lnTo>
                  <a:pt x="417" y="399"/>
                </a:lnTo>
                <a:lnTo>
                  <a:pt x="424" y="393"/>
                </a:lnTo>
                <a:lnTo>
                  <a:pt x="433" y="385"/>
                </a:lnTo>
                <a:lnTo>
                  <a:pt x="436" y="378"/>
                </a:lnTo>
                <a:lnTo>
                  <a:pt x="439" y="372"/>
                </a:lnTo>
                <a:lnTo>
                  <a:pt x="439" y="372"/>
                </a:lnTo>
                <a:lnTo>
                  <a:pt x="441" y="363"/>
                </a:lnTo>
                <a:lnTo>
                  <a:pt x="441" y="353"/>
                </a:lnTo>
                <a:lnTo>
                  <a:pt x="440" y="343"/>
                </a:lnTo>
                <a:lnTo>
                  <a:pt x="439" y="331"/>
                </a:lnTo>
                <a:lnTo>
                  <a:pt x="433" y="310"/>
                </a:lnTo>
                <a:lnTo>
                  <a:pt x="427" y="291"/>
                </a:lnTo>
                <a:lnTo>
                  <a:pt x="427" y="291"/>
                </a:lnTo>
                <a:lnTo>
                  <a:pt x="420" y="278"/>
                </a:lnTo>
                <a:lnTo>
                  <a:pt x="411" y="266"/>
                </a:lnTo>
                <a:lnTo>
                  <a:pt x="401" y="257"/>
                </a:lnTo>
                <a:lnTo>
                  <a:pt x="439" y="257"/>
                </a:lnTo>
                <a:lnTo>
                  <a:pt x="444" y="257"/>
                </a:lnTo>
                <a:lnTo>
                  <a:pt x="447" y="469"/>
                </a:lnTo>
                <a:lnTo>
                  <a:pt x="447" y="469"/>
                </a:lnTo>
                <a:lnTo>
                  <a:pt x="460" y="472"/>
                </a:lnTo>
                <a:lnTo>
                  <a:pt x="456" y="257"/>
                </a:lnTo>
                <a:lnTo>
                  <a:pt x="456" y="257"/>
                </a:lnTo>
                <a:lnTo>
                  <a:pt x="488" y="259"/>
                </a:lnTo>
                <a:lnTo>
                  <a:pt x="533" y="262"/>
                </a:lnTo>
                <a:lnTo>
                  <a:pt x="533" y="262"/>
                </a:lnTo>
                <a:lnTo>
                  <a:pt x="575" y="265"/>
                </a:lnTo>
                <a:lnTo>
                  <a:pt x="615" y="269"/>
                </a:lnTo>
                <a:lnTo>
                  <a:pt x="654" y="275"/>
                </a:lnTo>
                <a:lnTo>
                  <a:pt x="654" y="275"/>
                </a:lnTo>
                <a:lnTo>
                  <a:pt x="666" y="270"/>
                </a:lnTo>
                <a:lnTo>
                  <a:pt x="680" y="268"/>
                </a:lnTo>
                <a:lnTo>
                  <a:pt x="700" y="266"/>
                </a:lnTo>
                <a:lnTo>
                  <a:pt x="700" y="266"/>
                </a:lnTo>
                <a:lnTo>
                  <a:pt x="799" y="263"/>
                </a:lnTo>
                <a:lnTo>
                  <a:pt x="874" y="262"/>
                </a:lnTo>
                <a:lnTo>
                  <a:pt x="874" y="262"/>
                </a:lnTo>
                <a:lnTo>
                  <a:pt x="841" y="221"/>
                </a:lnTo>
                <a:lnTo>
                  <a:pt x="818" y="192"/>
                </a:lnTo>
                <a:lnTo>
                  <a:pt x="806" y="176"/>
                </a:lnTo>
                <a:lnTo>
                  <a:pt x="806" y="176"/>
                </a:lnTo>
                <a:lnTo>
                  <a:pt x="802" y="172"/>
                </a:lnTo>
                <a:lnTo>
                  <a:pt x="792" y="161"/>
                </a:lnTo>
                <a:lnTo>
                  <a:pt x="760" y="129"/>
                </a:lnTo>
                <a:lnTo>
                  <a:pt x="724" y="94"/>
                </a:lnTo>
                <a:lnTo>
                  <a:pt x="708" y="81"/>
                </a:lnTo>
                <a:lnTo>
                  <a:pt x="696" y="72"/>
                </a:lnTo>
                <a:lnTo>
                  <a:pt x="696" y="72"/>
                </a:lnTo>
                <a:lnTo>
                  <a:pt x="683" y="64"/>
                </a:lnTo>
                <a:lnTo>
                  <a:pt x="661" y="55"/>
                </a:lnTo>
                <a:lnTo>
                  <a:pt x="608" y="36"/>
                </a:lnTo>
                <a:lnTo>
                  <a:pt x="537" y="13"/>
                </a:lnTo>
                <a:lnTo>
                  <a:pt x="436" y="0"/>
                </a:lnTo>
                <a:lnTo>
                  <a:pt x="436" y="0"/>
                </a:lnTo>
                <a:lnTo>
                  <a:pt x="349" y="10"/>
                </a:lnTo>
                <a:lnTo>
                  <a:pt x="284" y="17"/>
                </a:lnTo>
                <a:lnTo>
                  <a:pt x="258" y="22"/>
                </a:lnTo>
                <a:lnTo>
                  <a:pt x="240" y="24"/>
                </a:lnTo>
                <a:lnTo>
                  <a:pt x="240" y="24"/>
                </a:lnTo>
                <a:lnTo>
                  <a:pt x="226" y="32"/>
                </a:lnTo>
                <a:lnTo>
                  <a:pt x="208" y="42"/>
                </a:lnTo>
                <a:lnTo>
                  <a:pt x="187" y="55"/>
                </a:lnTo>
                <a:lnTo>
                  <a:pt x="164" y="69"/>
                </a:lnTo>
                <a:lnTo>
                  <a:pt x="122" y="101"/>
                </a:lnTo>
                <a:lnTo>
                  <a:pt x="93" y="123"/>
                </a:lnTo>
                <a:lnTo>
                  <a:pt x="93" y="123"/>
                </a:lnTo>
                <a:lnTo>
                  <a:pt x="0" y="194"/>
                </a:lnTo>
                <a:lnTo>
                  <a:pt x="38" y="202"/>
                </a:lnTo>
                <a:lnTo>
                  <a:pt x="64" y="224"/>
                </a:lnTo>
                <a:lnTo>
                  <a:pt x="64" y="224"/>
                </a:lnTo>
                <a:lnTo>
                  <a:pt x="77" y="227"/>
                </a:lnTo>
                <a:lnTo>
                  <a:pt x="97" y="230"/>
                </a:lnTo>
                <a:lnTo>
                  <a:pt x="127" y="231"/>
                </a:lnTo>
                <a:lnTo>
                  <a:pt x="127" y="231"/>
                </a:lnTo>
                <a:lnTo>
                  <a:pt x="220" y="240"/>
                </a:lnTo>
                <a:lnTo>
                  <a:pt x="279" y="244"/>
                </a:lnTo>
                <a:lnTo>
                  <a:pt x="300" y="244"/>
                </a:lnTo>
                <a:lnTo>
                  <a:pt x="266" y="262"/>
                </a:lnTo>
                <a:lnTo>
                  <a:pt x="266" y="262"/>
                </a:lnTo>
                <a:lnTo>
                  <a:pt x="261" y="266"/>
                </a:lnTo>
                <a:lnTo>
                  <a:pt x="255" y="273"/>
                </a:lnTo>
                <a:lnTo>
                  <a:pt x="250" y="282"/>
                </a:lnTo>
                <a:lnTo>
                  <a:pt x="249" y="291"/>
                </a:lnTo>
                <a:lnTo>
                  <a:pt x="249" y="291"/>
                </a:lnTo>
                <a:lnTo>
                  <a:pt x="249" y="312"/>
                </a:lnTo>
                <a:lnTo>
                  <a:pt x="249" y="333"/>
                </a:lnTo>
                <a:lnTo>
                  <a:pt x="249" y="333"/>
                </a:lnTo>
                <a:lnTo>
                  <a:pt x="248" y="341"/>
                </a:lnTo>
                <a:lnTo>
                  <a:pt x="246" y="350"/>
                </a:lnTo>
                <a:lnTo>
                  <a:pt x="245" y="359"/>
                </a:lnTo>
                <a:lnTo>
                  <a:pt x="245" y="367"/>
                </a:lnTo>
                <a:lnTo>
                  <a:pt x="245" y="367"/>
                </a:lnTo>
                <a:lnTo>
                  <a:pt x="249" y="376"/>
                </a:lnTo>
                <a:lnTo>
                  <a:pt x="256" y="388"/>
                </a:lnTo>
                <a:lnTo>
                  <a:pt x="268" y="401"/>
                </a:lnTo>
                <a:lnTo>
                  <a:pt x="279" y="414"/>
                </a:lnTo>
                <a:lnTo>
                  <a:pt x="279" y="414"/>
                </a:lnTo>
                <a:lnTo>
                  <a:pt x="288" y="424"/>
                </a:lnTo>
                <a:lnTo>
                  <a:pt x="291" y="433"/>
                </a:lnTo>
                <a:lnTo>
                  <a:pt x="291" y="437"/>
                </a:lnTo>
                <a:lnTo>
                  <a:pt x="291" y="438"/>
                </a:lnTo>
                <a:lnTo>
                  <a:pt x="291" y="438"/>
                </a:lnTo>
                <a:lnTo>
                  <a:pt x="288" y="443"/>
                </a:lnTo>
                <a:lnTo>
                  <a:pt x="279" y="451"/>
                </a:lnTo>
                <a:lnTo>
                  <a:pt x="279" y="451"/>
                </a:lnTo>
                <a:lnTo>
                  <a:pt x="265" y="457"/>
                </a:lnTo>
                <a:lnTo>
                  <a:pt x="242" y="463"/>
                </a:lnTo>
                <a:lnTo>
                  <a:pt x="203" y="473"/>
                </a:lnTo>
                <a:lnTo>
                  <a:pt x="203" y="473"/>
                </a:lnTo>
                <a:lnTo>
                  <a:pt x="198" y="473"/>
                </a:lnTo>
                <a:lnTo>
                  <a:pt x="195" y="474"/>
                </a:lnTo>
                <a:lnTo>
                  <a:pt x="194" y="477"/>
                </a:lnTo>
                <a:lnTo>
                  <a:pt x="194" y="477"/>
                </a:lnTo>
                <a:lnTo>
                  <a:pt x="188" y="479"/>
                </a:lnTo>
                <a:lnTo>
                  <a:pt x="182" y="482"/>
                </a:lnTo>
                <a:lnTo>
                  <a:pt x="178" y="485"/>
                </a:lnTo>
                <a:lnTo>
                  <a:pt x="178" y="485"/>
                </a:lnTo>
                <a:lnTo>
                  <a:pt x="169" y="493"/>
                </a:lnTo>
                <a:lnTo>
                  <a:pt x="158" y="509"/>
                </a:lnTo>
                <a:lnTo>
                  <a:pt x="152" y="518"/>
                </a:lnTo>
                <a:lnTo>
                  <a:pt x="148" y="527"/>
                </a:lnTo>
                <a:lnTo>
                  <a:pt x="145" y="537"/>
                </a:lnTo>
                <a:lnTo>
                  <a:pt x="143" y="544"/>
                </a:lnTo>
                <a:lnTo>
                  <a:pt x="143" y="544"/>
                </a:lnTo>
                <a:lnTo>
                  <a:pt x="140" y="570"/>
                </a:lnTo>
                <a:lnTo>
                  <a:pt x="135" y="610"/>
                </a:lnTo>
                <a:lnTo>
                  <a:pt x="127" y="651"/>
                </a:lnTo>
                <a:lnTo>
                  <a:pt x="123" y="667"/>
                </a:lnTo>
                <a:lnTo>
                  <a:pt x="119" y="680"/>
                </a:lnTo>
                <a:lnTo>
                  <a:pt x="119" y="680"/>
                </a:lnTo>
                <a:lnTo>
                  <a:pt x="114" y="693"/>
                </a:lnTo>
                <a:lnTo>
                  <a:pt x="111" y="715"/>
                </a:lnTo>
                <a:lnTo>
                  <a:pt x="106" y="771"/>
                </a:lnTo>
                <a:lnTo>
                  <a:pt x="101" y="843"/>
                </a:lnTo>
                <a:lnTo>
                  <a:pt x="114" y="848"/>
                </a:lnTo>
                <a:lnTo>
                  <a:pt x="106" y="911"/>
                </a:lnTo>
                <a:lnTo>
                  <a:pt x="106" y="911"/>
                </a:lnTo>
                <a:lnTo>
                  <a:pt x="104" y="920"/>
                </a:lnTo>
                <a:lnTo>
                  <a:pt x="101" y="936"/>
                </a:lnTo>
                <a:lnTo>
                  <a:pt x="101" y="936"/>
                </a:lnTo>
                <a:lnTo>
                  <a:pt x="100" y="946"/>
                </a:lnTo>
                <a:lnTo>
                  <a:pt x="100" y="956"/>
                </a:lnTo>
                <a:lnTo>
                  <a:pt x="101" y="979"/>
                </a:lnTo>
                <a:lnTo>
                  <a:pt x="101" y="979"/>
                </a:lnTo>
                <a:lnTo>
                  <a:pt x="103" y="990"/>
                </a:lnTo>
                <a:lnTo>
                  <a:pt x="103" y="1003"/>
                </a:lnTo>
                <a:lnTo>
                  <a:pt x="104" y="1014"/>
                </a:lnTo>
                <a:lnTo>
                  <a:pt x="107" y="1020"/>
                </a:lnTo>
                <a:lnTo>
                  <a:pt x="110" y="1026"/>
                </a:lnTo>
                <a:lnTo>
                  <a:pt x="110" y="1026"/>
                </a:lnTo>
                <a:lnTo>
                  <a:pt x="114" y="1030"/>
                </a:lnTo>
                <a:lnTo>
                  <a:pt x="119" y="1033"/>
                </a:lnTo>
                <a:lnTo>
                  <a:pt x="129" y="1037"/>
                </a:lnTo>
                <a:lnTo>
                  <a:pt x="139" y="1040"/>
                </a:lnTo>
                <a:lnTo>
                  <a:pt x="148" y="1042"/>
                </a:lnTo>
                <a:lnTo>
                  <a:pt x="148" y="1042"/>
                </a:lnTo>
                <a:lnTo>
                  <a:pt x="159" y="1045"/>
                </a:lnTo>
                <a:lnTo>
                  <a:pt x="164" y="1043"/>
                </a:lnTo>
                <a:lnTo>
                  <a:pt x="165" y="1042"/>
                </a:lnTo>
                <a:lnTo>
                  <a:pt x="165" y="1042"/>
                </a:lnTo>
                <a:lnTo>
                  <a:pt x="165" y="1040"/>
                </a:lnTo>
                <a:lnTo>
                  <a:pt x="162" y="1039"/>
                </a:lnTo>
                <a:lnTo>
                  <a:pt x="156" y="1034"/>
                </a:lnTo>
                <a:lnTo>
                  <a:pt x="148" y="1030"/>
                </a:lnTo>
                <a:lnTo>
                  <a:pt x="148" y="1030"/>
                </a:lnTo>
                <a:lnTo>
                  <a:pt x="159" y="1032"/>
                </a:lnTo>
                <a:lnTo>
                  <a:pt x="174" y="1033"/>
                </a:lnTo>
                <a:lnTo>
                  <a:pt x="174" y="1033"/>
                </a:lnTo>
                <a:lnTo>
                  <a:pt x="175" y="1033"/>
                </a:lnTo>
                <a:lnTo>
                  <a:pt x="175" y="1033"/>
                </a:lnTo>
                <a:lnTo>
                  <a:pt x="174" y="1030"/>
                </a:lnTo>
                <a:lnTo>
                  <a:pt x="169" y="1026"/>
                </a:lnTo>
                <a:lnTo>
                  <a:pt x="169" y="1026"/>
                </a:lnTo>
                <a:lnTo>
                  <a:pt x="148" y="1017"/>
                </a:lnTo>
                <a:lnTo>
                  <a:pt x="148" y="1017"/>
                </a:lnTo>
                <a:lnTo>
                  <a:pt x="155" y="1014"/>
                </a:lnTo>
                <a:lnTo>
                  <a:pt x="161" y="1013"/>
                </a:lnTo>
                <a:lnTo>
                  <a:pt x="169" y="1013"/>
                </a:lnTo>
                <a:lnTo>
                  <a:pt x="169" y="1013"/>
                </a:lnTo>
                <a:lnTo>
                  <a:pt x="174" y="1013"/>
                </a:lnTo>
                <a:lnTo>
                  <a:pt x="175" y="1011"/>
                </a:lnTo>
                <a:lnTo>
                  <a:pt x="175" y="1011"/>
                </a:lnTo>
                <a:lnTo>
                  <a:pt x="174" y="1007"/>
                </a:lnTo>
                <a:lnTo>
                  <a:pt x="174" y="1004"/>
                </a:lnTo>
                <a:lnTo>
                  <a:pt x="174" y="1004"/>
                </a:lnTo>
                <a:lnTo>
                  <a:pt x="172" y="1003"/>
                </a:lnTo>
                <a:lnTo>
                  <a:pt x="171" y="1000"/>
                </a:lnTo>
                <a:lnTo>
                  <a:pt x="165" y="994"/>
                </a:lnTo>
                <a:lnTo>
                  <a:pt x="156" y="987"/>
                </a:lnTo>
                <a:lnTo>
                  <a:pt x="156" y="987"/>
                </a:lnTo>
                <a:lnTo>
                  <a:pt x="155" y="981"/>
                </a:lnTo>
                <a:lnTo>
                  <a:pt x="155" y="972"/>
                </a:lnTo>
                <a:lnTo>
                  <a:pt x="156" y="962"/>
                </a:lnTo>
                <a:lnTo>
                  <a:pt x="156" y="962"/>
                </a:lnTo>
                <a:lnTo>
                  <a:pt x="158" y="952"/>
                </a:lnTo>
                <a:lnTo>
                  <a:pt x="158" y="937"/>
                </a:lnTo>
                <a:lnTo>
                  <a:pt x="158" y="897"/>
                </a:lnTo>
                <a:lnTo>
                  <a:pt x="156" y="843"/>
                </a:lnTo>
                <a:lnTo>
                  <a:pt x="156" y="843"/>
                </a:lnTo>
                <a:lnTo>
                  <a:pt x="161" y="830"/>
                </a:lnTo>
                <a:lnTo>
                  <a:pt x="169" y="806"/>
                </a:lnTo>
                <a:lnTo>
                  <a:pt x="169" y="806"/>
                </a:lnTo>
                <a:lnTo>
                  <a:pt x="203" y="676"/>
                </a:lnTo>
                <a:lnTo>
                  <a:pt x="203" y="676"/>
                </a:lnTo>
                <a:lnTo>
                  <a:pt x="217" y="800"/>
                </a:lnTo>
                <a:lnTo>
                  <a:pt x="227" y="891"/>
                </a:lnTo>
                <a:lnTo>
                  <a:pt x="232" y="945"/>
                </a:lnTo>
                <a:lnTo>
                  <a:pt x="232" y="945"/>
                </a:lnTo>
                <a:lnTo>
                  <a:pt x="240" y="1105"/>
                </a:lnTo>
                <a:lnTo>
                  <a:pt x="240" y="1105"/>
                </a:lnTo>
                <a:lnTo>
                  <a:pt x="245" y="1139"/>
                </a:lnTo>
                <a:lnTo>
                  <a:pt x="245" y="1139"/>
                </a:lnTo>
                <a:lnTo>
                  <a:pt x="253" y="1257"/>
                </a:lnTo>
                <a:lnTo>
                  <a:pt x="262" y="1385"/>
                </a:lnTo>
                <a:lnTo>
                  <a:pt x="262" y="1385"/>
                </a:lnTo>
                <a:lnTo>
                  <a:pt x="263" y="1418"/>
                </a:lnTo>
                <a:lnTo>
                  <a:pt x="266" y="1432"/>
                </a:lnTo>
                <a:lnTo>
                  <a:pt x="268" y="1438"/>
                </a:lnTo>
                <a:lnTo>
                  <a:pt x="271" y="1442"/>
                </a:lnTo>
                <a:lnTo>
                  <a:pt x="271" y="1442"/>
                </a:lnTo>
                <a:lnTo>
                  <a:pt x="274" y="1447"/>
                </a:lnTo>
                <a:lnTo>
                  <a:pt x="278" y="1451"/>
                </a:lnTo>
                <a:lnTo>
                  <a:pt x="288" y="1458"/>
                </a:lnTo>
                <a:lnTo>
                  <a:pt x="300" y="1464"/>
                </a:lnTo>
                <a:lnTo>
                  <a:pt x="300" y="1464"/>
                </a:lnTo>
                <a:lnTo>
                  <a:pt x="301" y="1484"/>
                </a:lnTo>
                <a:lnTo>
                  <a:pt x="303" y="1499"/>
                </a:lnTo>
                <a:lnTo>
                  <a:pt x="304" y="1506"/>
                </a:lnTo>
                <a:lnTo>
                  <a:pt x="304" y="1506"/>
                </a:lnTo>
                <a:lnTo>
                  <a:pt x="304" y="1508"/>
                </a:lnTo>
                <a:lnTo>
                  <a:pt x="303" y="1510"/>
                </a:lnTo>
                <a:lnTo>
                  <a:pt x="298" y="1519"/>
                </a:lnTo>
                <a:lnTo>
                  <a:pt x="294" y="1531"/>
                </a:lnTo>
                <a:lnTo>
                  <a:pt x="292" y="1535"/>
                </a:lnTo>
                <a:lnTo>
                  <a:pt x="291" y="1539"/>
                </a:lnTo>
                <a:lnTo>
                  <a:pt x="291" y="1539"/>
                </a:lnTo>
                <a:lnTo>
                  <a:pt x="292" y="1544"/>
                </a:lnTo>
                <a:lnTo>
                  <a:pt x="294" y="1548"/>
                </a:lnTo>
                <a:lnTo>
                  <a:pt x="298" y="1552"/>
                </a:lnTo>
                <a:lnTo>
                  <a:pt x="308" y="1561"/>
                </a:lnTo>
                <a:lnTo>
                  <a:pt x="308" y="1561"/>
                </a:lnTo>
                <a:lnTo>
                  <a:pt x="310" y="1564"/>
                </a:lnTo>
                <a:lnTo>
                  <a:pt x="311" y="1568"/>
                </a:lnTo>
                <a:lnTo>
                  <a:pt x="311" y="1578"/>
                </a:lnTo>
                <a:lnTo>
                  <a:pt x="313" y="1589"/>
                </a:lnTo>
                <a:lnTo>
                  <a:pt x="314" y="1593"/>
                </a:lnTo>
                <a:lnTo>
                  <a:pt x="317" y="1594"/>
                </a:lnTo>
                <a:lnTo>
                  <a:pt x="317" y="1594"/>
                </a:lnTo>
                <a:lnTo>
                  <a:pt x="321" y="1596"/>
                </a:lnTo>
                <a:lnTo>
                  <a:pt x="326" y="1597"/>
                </a:lnTo>
                <a:lnTo>
                  <a:pt x="339" y="1597"/>
                </a:lnTo>
                <a:lnTo>
                  <a:pt x="355" y="1594"/>
                </a:lnTo>
                <a:lnTo>
                  <a:pt x="355" y="1625"/>
                </a:lnTo>
                <a:lnTo>
                  <a:pt x="355" y="1625"/>
                </a:lnTo>
                <a:lnTo>
                  <a:pt x="358" y="1635"/>
                </a:lnTo>
                <a:lnTo>
                  <a:pt x="360" y="1641"/>
                </a:lnTo>
                <a:lnTo>
                  <a:pt x="363" y="1645"/>
                </a:lnTo>
                <a:lnTo>
                  <a:pt x="363" y="1645"/>
                </a:lnTo>
                <a:lnTo>
                  <a:pt x="372" y="1655"/>
                </a:lnTo>
                <a:lnTo>
                  <a:pt x="378" y="1660"/>
                </a:lnTo>
                <a:lnTo>
                  <a:pt x="385" y="1662"/>
                </a:lnTo>
                <a:lnTo>
                  <a:pt x="385" y="1662"/>
                </a:lnTo>
                <a:lnTo>
                  <a:pt x="392" y="1664"/>
                </a:lnTo>
                <a:lnTo>
                  <a:pt x="404" y="1665"/>
                </a:lnTo>
                <a:lnTo>
                  <a:pt x="427" y="1667"/>
                </a:lnTo>
                <a:lnTo>
                  <a:pt x="427" y="1667"/>
                </a:lnTo>
                <a:lnTo>
                  <a:pt x="431" y="1667"/>
                </a:lnTo>
                <a:lnTo>
                  <a:pt x="436" y="1665"/>
                </a:lnTo>
                <a:lnTo>
                  <a:pt x="440" y="1662"/>
                </a:lnTo>
                <a:lnTo>
                  <a:pt x="443" y="1660"/>
                </a:lnTo>
                <a:lnTo>
                  <a:pt x="446" y="1655"/>
                </a:lnTo>
                <a:lnTo>
                  <a:pt x="447" y="1651"/>
                </a:lnTo>
                <a:lnTo>
                  <a:pt x="447" y="1646"/>
                </a:lnTo>
                <a:lnTo>
                  <a:pt x="447" y="1641"/>
                </a:lnTo>
                <a:lnTo>
                  <a:pt x="447" y="1641"/>
                </a:lnTo>
                <a:lnTo>
                  <a:pt x="444" y="1612"/>
                </a:lnTo>
                <a:lnTo>
                  <a:pt x="443" y="1597"/>
                </a:lnTo>
                <a:lnTo>
                  <a:pt x="443" y="1590"/>
                </a:lnTo>
                <a:lnTo>
                  <a:pt x="443" y="1590"/>
                </a:lnTo>
                <a:lnTo>
                  <a:pt x="444" y="1586"/>
                </a:lnTo>
                <a:lnTo>
                  <a:pt x="443" y="1577"/>
                </a:lnTo>
                <a:lnTo>
                  <a:pt x="443" y="1567"/>
                </a:lnTo>
                <a:lnTo>
                  <a:pt x="443" y="1557"/>
                </a:lnTo>
                <a:lnTo>
                  <a:pt x="443" y="1557"/>
                </a:lnTo>
                <a:lnTo>
                  <a:pt x="444" y="1542"/>
                </a:lnTo>
                <a:lnTo>
                  <a:pt x="444" y="1521"/>
                </a:lnTo>
                <a:lnTo>
                  <a:pt x="443" y="1493"/>
                </a:lnTo>
                <a:lnTo>
                  <a:pt x="443" y="1493"/>
                </a:lnTo>
                <a:lnTo>
                  <a:pt x="460" y="1489"/>
                </a:lnTo>
                <a:lnTo>
                  <a:pt x="473" y="1484"/>
                </a:lnTo>
                <a:lnTo>
                  <a:pt x="482" y="1482"/>
                </a:lnTo>
                <a:lnTo>
                  <a:pt x="482" y="1482"/>
                </a:lnTo>
                <a:lnTo>
                  <a:pt x="483" y="1473"/>
                </a:lnTo>
                <a:lnTo>
                  <a:pt x="483" y="1454"/>
                </a:lnTo>
                <a:lnTo>
                  <a:pt x="485" y="1399"/>
                </a:lnTo>
                <a:lnTo>
                  <a:pt x="486" y="1304"/>
                </a:lnTo>
                <a:lnTo>
                  <a:pt x="486" y="1304"/>
                </a:lnTo>
                <a:lnTo>
                  <a:pt x="488" y="1266"/>
                </a:lnTo>
                <a:lnTo>
                  <a:pt x="489" y="1236"/>
                </a:lnTo>
                <a:lnTo>
                  <a:pt x="489" y="1236"/>
                </a:lnTo>
                <a:lnTo>
                  <a:pt x="491" y="1225"/>
                </a:lnTo>
                <a:lnTo>
                  <a:pt x="489" y="1211"/>
                </a:lnTo>
                <a:lnTo>
                  <a:pt x="489" y="1195"/>
                </a:lnTo>
                <a:lnTo>
                  <a:pt x="489" y="1182"/>
                </a:lnTo>
                <a:lnTo>
                  <a:pt x="489" y="1182"/>
                </a:lnTo>
                <a:lnTo>
                  <a:pt x="491" y="1172"/>
                </a:lnTo>
                <a:lnTo>
                  <a:pt x="494" y="1168"/>
                </a:lnTo>
                <a:lnTo>
                  <a:pt x="496" y="1163"/>
                </a:lnTo>
                <a:lnTo>
                  <a:pt x="502" y="1156"/>
                </a:lnTo>
                <a:lnTo>
                  <a:pt x="502" y="1156"/>
                </a:lnTo>
                <a:lnTo>
                  <a:pt x="505" y="1147"/>
                </a:lnTo>
                <a:lnTo>
                  <a:pt x="508" y="1134"/>
                </a:lnTo>
                <a:lnTo>
                  <a:pt x="508" y="1098"/>
                </a:lnTo>
                <a:lnTo>
                  <a:pt x="508" y="1065"/>
                </a:lnTo>
                <a:lnTo>
                  <a:pt x="507" y="1050"/>
                </a:lnTo>
                <a:lnTo>
                  <a:pt x="507" y="1050"/>
                </a:lnTo>
                <a:lnTo>
                  <a:pt x="528" y="1049"/>
                </a:lnTo>
                <a:lnTo>
                  <a:pt x="547" y="1046"/>
                </a:lnTo>
                <a:lnTo>
                  <a:pt x="556" y="1045"/>
                </a:lnTo>
                <a:lnTo>
                  <a:pt x="562" y="1042"/>
                </a:lnTo>
                <a:lnTo>
                  <a:pt x="562" y="1042"/>
                </a:lnTo>
                <a:lnTo>
                  <a:pt x="566" y="1040"/>
                </a:lnTo>
                <a:lnTo>
                  <a:pt x="569" y="1037"/>
                </a:lnTo>
                <a:lnTo>
                  <a:pt x="570" y="1034"/>
                </a:lnTo>
                <a:lnTo>
                  <a:pt x="570" y="1032"/>
                </a:lnTo>
                <a:lnTo>
                  <a:pt x="569" y="1021"/>
                </a:lnTo>
                <a:lnTo>
                  <a:pt x="566" y="1004"/>
                </a:lnTo>
                <a:lnTo>
                  <a:pt x="566" y="1004"/>
                </a:lnTo>
                <a:lnTo>
                  <a:pt x="564" y="984"/>
                </a:lnTo>
                <a:lnTo>
                  <a:pt x="566" y="965"/>
                </a:lnTo>
                <a:lnTo>
                  <a:pt x="567" y="949"/>
                </a:lnTo>
                <a:lnTo>
                  <a:pt x="566" y="936"/>
                </a:lnTo>
                <a:lnTo>
                  <a:pt x="566" y="936"/>
                </a:lnTo>
                <a:lnTo>
                  <a:pt x="564" y="930"/>
                </a:lnTo>
                <a:lnTo>
                  <a:pt x="560" y="923"/>
                </a:lnTo>
                <a:lnTo>
                  <a:pt x="550" y="907"/>
                </a:lnTo>
                <a:lnTo>
                  <a:pt x="537" y="890"/>
                </a:lnTo>
                <a:lnTo>
                  <a:pt x="520" y="793"/>
                </a:lnTo>
                <a:lnTo>
                  <a:pt x="520" y="793"/>
                </a:lnTo>
                <a:lnTo>
                  <a:pt x="524" y="786"/>
                </a:lnTo>
                <a:lnTo>
                  <a:pt x="533" y="773"/>
                </a:lnTo>
                <a:lnTo>
                  <a:pt x="533" y="773"/>
                </a:lnTo>
                <a:lnTo>
                  <a:pt x="535" y="765"/>
                </a:lnTo>
                <a:lnTo>
                  <a:pt x="537" y="757"/>
                </a:lnTo>
                <a:lnTo>
                  <a:pt x="537" y="745"/>
                </a:lnTo>
                <a:lnTo>
                  <a:pt x="537" y="726"/>
                </a:lnTo>
                <a:lnTo>
                  <a:pt x="537" y="726"/>
                </a:lnTo>
                <a:lnTo>
                  <a:pt x="528" y="608"/>
                </a:lnTo>
                <a:lnTo>
                  <a:pt x="524" y="538"/>
                </a:lnTo>
                <a:lnTo>
                  <a:pt x="521" y="514"/>
                </a:lnTo>
                <a:lnTo>
                  <a:pt x="520" y="502"/>
                </a:lnTo>
                <a:lnTo>
                  <a:pt x="520" y="502"/>
                </a:lnTo>
                <a:lnTo>
                  <a:pt x="514" y="493"/>
                </a:lnTo>
                <a:lnTo>
                  <a:pt x="507" y="486"/>
                </a:lnTo>
                <a:lnTo>
                  <a:pt x="498" y="480"/>
                </a:lnTo>
                <a:lnTo>
                  <a:pt x="498" y="480"/>
                </a:lnTo>
                <a:close/>
                <a:moveTo>
                  <a:pt x="372" y="1489"/>
                </a:moveTo>
                <a:lnTo>
                  <a:pt x="388" y="1489"/>
                </a:lnTo>
                <a:lnTo>
                  <a:pt x="392" y="1515"/>
                </a:lnTo>
                <a:lnTo>
                  <a:pt x="372" y="1552"/>
                </a:lnTo>
                <a:lnTo>
                  <a:pt x="372" y="1552"/>
                </a:lnTo>
                <a:lnTo>
                  <a:pt x="375" y="1537"/>
                </a:lnTo>
                <a:lnTo>
                  <a:pt x="376" y="1523"/>
                </a:lnTo>
                <a:lnTo>
                  <a:pt x="376" y="1515"/>
                </a:lnTo>
                <a:lnTo>
                  <a:pt x="376" y="1515"/>
                </a:lnTo>
                <a:lnTo>
                  <a:pt x="372" y="1489"/>
                </a:lnTo>
                <a:lnTo>
                  <a:pt x="372" y="148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2">
            <a:extLst>
              <a:ext uri="{FF2B5EF4-FFF2-40B4-BE49-F238E27FC236}">
                <a16:creationId xmlns:a16="http://schemas.microsoft.com/office/drawing/2014/main" id="{1DF10152-2F55-4AD5-AC5D-EA644F6C08C7}"/>
              </a:ext>
            </a:extLst>
          </p:cNvPr>
          <p:cNvSpPr>
            <a:spLocks/>
          </p:cNvSpPr>
          <p:nvPr/>
        </p:nvSpPr>
        <p:spPr bwMode="auto">
          <a:xfrm>
            <a:off x="4458769" y="4763780"/>
            <a:ext cx="898451" cy="1518991"/>
          </a:xfrm>
          <a:custGeom>
            <a:avLst/>
            <a:gdLst>
              <a:gd name="T0" fmla="*/ 73 w 944"/>
              <a:gd name="T1" fmla="*/ 305 h 1596"/>
              <a:gd name="T2" fmla="*/ 116 w 944"/>
              <a:gd name="T3" fmla="*/ 394 h 1596"/>
              <a:gd name="T4" fmla="*/ 261 w 944"/>
              <a:gd name="T5" fmla="*/ 434 h 1596"/>
              <a:gd name="T6" fmla="*/ 320 w 944"/>
              <a:gd name="T7" fmla="*/ 520 h 1596"/>
              <a:gd name="T8" fmla="*/ 319 w 944"/>
              <a:gd name="T9" fmla="*/ 614 h 1596"/>
              <a:gd name="T10" fmla="*/ 377 w 944"/>
              <a:gd name="T11" fmla="*/ 643 h 1596"/>
              <a:gd name="T12" fmla="*/ 371 w 944"/>
              <a:gd name="T13" fmla="*/ 1001 h 1596"/>
              <a:gd name="T14" fmla="*/ 377 w 944"/>
              <a:gd name="T15" fmla="*/ 1077 h 1596"/>
              <a:gd name="T16" fmla="*/ 423 w 944"/>
              <a:gd name="T17" fmla="*/ 1077 h 1596"/>
              <a:gd name="T18" fmla="*/ 440 w 944"/>
              <a:gd name="T19" fmla="*/ 1198 h 1596"/>
              <a:gd name="T20" fmla="*/ 440 w 944"/>
              <a:gd name="T21" fmla="*/ 1331 h 1596"/>
              <a:gd name="T22" fmla="*/ 440 w 944"/>
              <a:gd name="T23" fmla="*/ 1482 h 1596"/>
              <a:gd name="T24" fmla="*/ 452 w 944"/>
              <a:gd name="T25" fmla="*/ 1499 h 1596"/>
              <a:gd name="T26" fmla="*/ 416 w 944"/>
              <a:gd name="T27" fmla="*/ 1566 h 1596"/>
              <a:gd name="T28" fmla="*/ 423 w 944"/>
              <a:gd name="T29" fmla="*/ 1586 h 1596"/>
              <a:gd name="T30" fmla="*/ 468 w 944"/>
              <a:gd name="T31" fmla="*/ 1595 h 1596"/>
              <a:gd name="T32" fmla="*/ 539 w 944"/>
              <a:gd name="T33" fmla="*/ 1582 h 1596"/>
              <a:gd name="T34" fmla="*/ 553 w 944"/>
              <a:gd name="T35" fmla="*/ 1569 h 1596"/>
              <a:gd name="T36" fmla="*/ 556 w 944"/>
              <a:gd name="T37" fmla="*/ 1499 h 1596"/>
              <a:gd name="T38" fmla="*/ 543 w 944"/>
              <a:gd name="T39" fmla="*/ 1211 h 1596"/>
              <a:gd name="T40" fmla="*/ 557 w 944"/>
              <a:gd name="T41" fmla="*/ 993 h 1596"/>
              <a:gd name="T42" fmla="*/ 566 w 944"/>
              <a:gd name="T43" fmla="*/ 990 h 1596"/>
              <a:gd name="T44" fmla="*/ 596 w 944"/>
              <a:gd name="T45" fmla="*/ 1123 h 1596"/>
              <a:gd name="T46" fmla="*/ 602 w 944"/>
              <a:gd name="T47" fmla="*/ 1326 h 1596"/>
              <a:gd name="T48" fmla="*/ 614 w 944"/>
              <a:gd name="T49" fmla="*/ 1459 h 1596"/>
              <a:gd name="T50" fmla="*/ 614 w 944"/>
              <a:gd name="T51" fmla="*/ 1519 h 1596"/>
              <a:gd name="T52" fmla="*/ 617 w 944"/>
              <a:gd name="T53" fmla="*/ 1554 h 1596"/>
              <a:gd name="T54" fmla="*/ 673 w 944"/>
              <a:gd name="T55" fmla="*/ 1563 h 1596"/>
              <a:gd name="T56" fmla="*/ 702 w 944"/>
              <a:gd name="T57" fmla="*/ 1551 h 1596"/>
              <a:gd name="T58" fmla="*/ 718 w 944"/>
              <a:gd name="T59" fmla="*/ 1459 h 1596"/>
              <a:gd name="T60" fmla="*/ 718 w 944"/>
              <a:gd name="T61" fmla="*/ 1262 h 1596"/>
              <a:gd name="T62" fmla="*/ 717 w 944"/>
              <a:gd name="T63" fmla="*/ 1029 h 1596"/>
              <a:gd name="T64" fmla="*/ 733 w 944"/>
              <a:gd name="T65" fmla="*/ 996 h 1596"/>
              <a:gd name="T66" fmla="*/ 764 w 944"/>
              <a:gd name="T67" fmla="*/ 1094 h 1596"/>
              <a:gd name="T68" fmla="*/ 753 w 944"/>
              <a:gd name="T69" fmla="*/ 1106 h 1596"/>
              <a:gd name="T70" fmla="*/ 756 w 944"/>
              <a:gd name="T71" fmla="*/ 1250 h 1596"/>
              <a:gd name="T72" fmla="*/ 773 w 944"/>
              <a:gd name="T73" fmla="*/ 1289 h 1596"/>
              <a:gd name="T74" fmla="*/ 816 w 944"/>
              <a:gd name="T75" fmla="*/ 1326 h 1596"/>
              <a:gd name="T76" fmla="*/ 887 w 944"/>
              <a:gd name="T77" fmla="*/ 1320 h 1596"/>
              <a:gd name="T78" fmla="*/ 944 w 944"/>
              <a:gd name="T79" fmla="*/ 1297 h 1596"/>
              <a:gd name="T80" fmla="*/ 926 w 944"/>
              <a:gd name="T81" fmla="*/ 1210 h 1596"/>
              <a:gd name="T82" fmla="*/ 918 w 944"/>
              <a:gd name="T83" fmla="*/ 1130 h 1596"/>
              <a:gd name="T84" fmla="*/ 903 w 944"/>
              <a:gd name="T85" fmla="*/ 1058 h 1596"/>
              <a:gd name="T86" fmla="*/ 863 w 944"/>
              <a:gd name="T87" fmla="*/ 1036 h 1596"/>
              <a:gd name="T88" fmla="*/ 816 w 944"/>
              <a:gd name="T89" fmla="*/ 897 h 1596"/>
              <a:gd name="T90" fmla="*/ 840 w 944"/>
              <a:gd name="T91" fmla="*/ 857 h 1596"/>
              <a:gd name="T92" fmla="*/ 821 w 944"/>
              <a:gd name="T93" fmla="*/ 816 h 1596"/>
              <a:gd name="T94" fmla="*/ 808 w 944"/>
              <a:gd name="T95" fmla="*/ 721 h 1596"/>
              <a:gd name="T96" fmla="*/ 805 w 944"/>
              <a:gd name="T97" fmla="*/ 654 h 1596"/>
              <a:gd name="T98" fmla="*/ 788 w 944"/>
              <a:gd name="T99" fmla="*/ 619 h 1596"/>
              <a:gd name="T100" fmla="*/ 759 w 944"/>
              <a:gd name="T101" fmla="*/ 521 h 1596"/>
              <a:gd name="T102" fmla="*/ 764 w 944"/>
              <a:gd name="T103" fmla="*/ 481 h 1596"/>
              <a:gd name="T104" fmla="*/ 750 w 944"/>
              <a:gd name="T105" fmla="*/ 454 h 1596"/>
              <a:gd name="T106" fmla="*/ 740 w 944"/>
              <a:gd name="T107" fmla="*/ 428 h 1596"/>
              <a:gd name="T108" fmla="*/ 788 w 944"/>
              <a:gd name="T109" fmla="*/ 366 h 1596"/>
              <a:gd name="T110" fmla="*/ 620 w 944"/>
              <a:gd name="T111" fmla="*/ 58 h 1596"/>
              <a:gd name="T112" fmla="*/ 507 w 944"/>
              <a:gd name="T113" fmla="*/ 36 h 1596"/>
              <a:gd name="T114" fmla="*/ 395 w 944"/>
              <a:gd name="T115" fmla="*/ 6 h 1596"/>
              <a:gd name="T116" fmla="*/ 249 w 944"/>
              <a:gd name="T117" fmla="*/ 22 h 1596"/>
              <a:gd name="T118" fmla="*/ 116 w 944"/>
              <a:gd name="T119" fmla="*/ 70 h 1596"/>
              <a:gd name="T120" fmla="*/ 70 w 944"/>
              <a:gd name="T121" fmla="*/ 145 h 1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44" h="1596">
                <a:moveTo>
                  <a:pt x="0" y="226"/>
                </a:moveTo>
                <a:lnTo>
                  <a:pt x="0" y="226"/>
                </a:lnTo>
                <a:lnTo>
                  <a:pt x="34" y="259"/>
                </a:lnTo>
                <a:lnTo>
                  <a:pt x="61" y="290"/>
                </a:lnTo>
                <a:lnTo>
                  <a:pt x="73" y="305"/>
                </a:lnTo>
                <a:lnTo>
                  <a:pt x="81" y="318"/>
                </a:lnTo>
                <a:lnTo>
                  <a:pt x="81" y="318"/>
                </a:lnTo>
                <a:lnTo>
                  <a:pt x="94" y="345"/>
                </a:lnTo>
                <a:lnTo>
                  <a:pt x="106" y="369"/>
                </a:lnTo>
                <a:lnTo>
                  <a:pt x="116" y="394"/>
                </a:lnTo>
                <a:lnTo>
                  <a:pt x="116" y="394"/>
                </a:lnTo>
                <a:lnTo>
                  <a:pt x="164" y="405"/>
                </a:lnTo>
                <a:lnTo>
                  <a:pt x="210" y="418"/>
                </a:lnTo>
                <a:lnTo>
                  <a:pt x="261" y="434"/>
                </a:lnTo>
                <a:lnTo>
                  <a:pt x="261" y="434"/>
                </a:lnTo>
                <a:lnTo>
                  <a:pt x="320" y="454"/>
                </a:lnTo>
                <a:lnTo>
                  <a:pt x="330" y="457"/>
                </a:lnTo>
                <a:lnTo>
                  <a:pt x="330" y="457"/>
                </a:lnTo>
                <a:lnTo>
                  <a:pt x="324" y="491"/>
                </a:lnTo>
                <a:lnTo>
                  <a:pt x="320" y="520"/>
                </a:lnTo>
                <a:lnTo>
                  <a:pt x="319" y="544"/>
                </a:lnTo>
                <a:lnTo>
                  <a:pt x="319" y="544"/>
                </a:lnTo>
                <a:lnTo>
                  <a:pt x="319" y="588"/>
                </a:lnTo>
                <a:lnTo>
                  <a:pt x="317" y="604"/>
                </a:lnTo>
                <a:lnTo>
                  <a:pt x="319" y="614"/>
                </a:lnTo>
                <a:lnTo>
                  <a:pt x="319" y="614"/>
                </a:lnTo>
                <a:lnTo>
                  <a:pt x="322" y="621"/>
                </a:lnTo>
                <a:lnTo>
                  <a:pt x="327" y="630"/>
                </a:lnTo>
                <a:lnTo>
                  <a:pt x="336" y="643"/>
                </a:lnTo>
                <a:lnTo>
                  <a:pt x="377" y="643"/>
                </a:lnTo>
                <a:lnTo>
                  <a:pt x="377" y="643"/>
                </a:lnTo>
                <a:lnTo>
                  <a:pt x="375" y="802"/>
                </a:lnTo>
                <a:lnTo>
                  <a:pt x="374" y="923"/>
                </a:lnTo>
                <a:lnTo>
                  <a:pt x="371" y="1001"/>
                </a:lnTo>
                <a:lnTo>
                  <a:pt x="371" y="1001"/>
                </a:lnTo>
                <a:lnTo>
                  <a:pt x="369" y="1020"/>
                </a:lnTo>
                <a:lnTo>
                  <a:pt x="369" y="1036"/>
                </a:lnTo>
                <a:lnTo>
                  <a:pt x="372" y="1059"/>
                </a:lnTo>
                <a:lnTo>
                  <a:pt x="375" y="1072"/>
                </a:lnTo>
                <a:lnTo>
                  <a:pt x="377" y="1077"/>
                </a:lnTo>
                <a:lnTo>
                  <a:pt x="377" y="1077"/>
                </a:lnTo>
                <a:lnTo>
                  <a:pt x="400" y="1075"/>
                </a:lnTo>
                <a:lnTo>
                  <a:pt x="417" y="1075"/>
                </a:lnTo>
                <a:lnTo>
                  <a:pt x="421" y="1075"/>
                </a:lnTo>
                <a:lnTo>
                  <a:pt x="423" y="1077"/>
                </a:lnTo>
                <a:lnTo>
                  <a:pt x="423" y="1077"/>
                </a:lnTo>
                <a:lnTo>
                  <a:pt x="424" y="1094"/>
                </a:lnTo>
                <a:lnTo>
                  <a:pt x="432" y="1132"/>
                </a:lnTo>
                <a:lnTo>
                  <a:pt x="437" y="1172"/>
                </a:lnTo>
                <a:lnTo>
                  <a:pt x="440" y="1198"/>
                </a:lnTo>
                <a:lnTo>
                  <a:pt x="440" y="1198"/>
                </a:lnTo>
                <a:lnTo>
                  <a:pt x="439" y="1256"/>
                </a:lnTo>
                <a:lnTo>
                  <a:pt x="439" y="1295"/>
                </a:lnTo>
                <a:lnTo>
                  <a:pt x="440" y="1331"/>
                </a:lnTo>
                <a:lnTo>
                  <a:pt x="440" y="1331"/>
                </a:lnTo>
                <a:lnTo>
                  <a:pt x="442" y="1372"/>
                </a:lnTo>
                <a:lnTo>
                  <a:pt x="443" y="1421"/>
                </a:lnTo>
                <a:lnTo>
                  <a:pt x="442" y="1463"/>
                </a:lnTo>
                <a:lnTo>
                  <a:pt x="440" y="1482"/>
                </a:lnTo>
                <a:lnTo>
                  <a:pt x="440" y="1482"/>
                </a:lnTo>
                <a:lnTo>
                  <a:pt x="440" y="1483"/>
                </a:lnTo>
                <a:lnTo>
                  <a:pt x="442" y="1486"/>
                </a:lnTo>
                <a:lnTo>
                  <a:pt x="446" y="1492"/>
                </a:lnTo>
                <a:lnTo>
                  <a:pt x="452" y="1499"/>
                </a:lnTo>
                <a:lnTo>
                  <a:pt x="452" y="1499"/>
                </a:lnTo>
                <a:lnTo>
                  <a:pt x="445" y="1509"/>
                </a:lnTo>
                <a:lnTo>
                  <a:pt x="430" y="1532"/>
                </a:lnTo>
                <a:lnTo>
                  <a:pt x="421" y="1545"/>
                </a:lnTo>
                <a:lnTo>
                  <a:pt x="417" y="1560"/>
                </a:lnTo>
                <a:lnTo>
                  <a:pt x="416" y="1566"/>
                </a:lnTo>
                <a:lnTo>
                  <a:pt x="414" y="1572"/>
                </a:lnTo>
                <a:lnTo>
                  <a:pt x="416" y="1576"/>
                </a:lnTo>
                <a:lnTo>
                  <a:pt x="417" y="1580"/>
                </a:lnTo>
                <a:lnTo>
                  <a:pt x="417" y="1580"/>
                </a:lnTo>
                <a:lnTo>
                  <a:pt x="423" y="1586"/>
                </a:lnTo>
                <a:lnTo>
                  <a:pt x="429" y="1590"/>
                </a:lnTo>
                <a:lnTo>
                  <a:pt x="437" y="1593"/>
                </a:lnTo>
                <a:lnTo>
                  <a:pt x="446" y="1595"/>
                </a:lnTo>
                <a:lnTo>
                  <a:pt x="456" y="1596"/>
                </a:lnTo>
                <a:lnTo>
                  <a:pt x="468" y="1595"/>
                </a:lnTo>
                <a:lnTo>
                  <a:pt x="492" y="1592"/>
                </a:lnTo>
                <a:lnTo>
                  <a:pt x="492" y="1592"/>
                </a:lnTo>
                <a:lnTo>
                  <a:pt x="515" y="1587"/>
                </a:lnTo>
                <a:lnTo>
                  <a:pt x="530" y="1583"/>
                </a:lnTo>
                <a:lnTo>
                  <a:pt x="539" y="1582"/>
                </a:lnTo>
                <a:lnTo>
                  <a:pt x="544" y="1580"/>
                </a:lnTo>
                <a:lnTo>
                  <a:pt x="544" y="1580"/>
                </a:lnTo>
                <a:lnTo>
                  <a:pt x="549" y="1579"/>
                </a:lnTo>
                <a:lnTo>
                  <a:pt x="550" y="1576"/>
                </a:lnTo>
                <a:lnTo>
                  <a:pt x="553" y="1569"/>
                </a:lnTo>
                <a:lnTo>
                  <a:pt x="556" y="1557"/>
                </a:lnTo>
                <a:lnTo>
                  <a:pt x="556" y="1557"/>
                </a:lnTo>
                <a:lnTo>
                  <a:pt x="557" y="1540"/>
                </a:lnTo>
                <a:lnTo>
                  <a:pt x="557" y="1521"/>
                </a:lnTo>
                <a:lnTo>
                  <a:pt x="556" y="1499"/>
                </a:lnTo>
                <a:lnTo>
                  <a:pt x="568" y="1493"/>
                </a:lnTo>
                <a:lnTo>
                  <a:pt x="568" y="1493"/>
                </a:lnTo>
                <a:lnTo>
                  <a:pt x="544" y="1233"/>
                </a:lnTo>
                <a:lnTo>
                  <a:pt x="544" y="1233"/>
                </a:lnTo>
                <a:lnTo>
                  <a:pt x="543" y="1211"/>
                </a:lnTo>
                <a:lnTo>
                  <a:pt x="544" y="1177"/>
                </a:lnTo>
                <a:lnTo>
                  <a:pt x="547" y="1093"/>
                </a:lnTo>
                <a:lnTo>
                  <a:pt x="550" y="1052"/>
                </a:lnTo>
                <a:lnTo>
                  <a:pt x="553" y="1017"/>
                </a:lnTo>
                <a:lnTo>
                  <a:pt x="557" y="993"/>
                </a:lnTo>
                <a:lnTo>
                  <a:pt x="560" y="987"/>
                </a:lnTo>
                <a:lnTo>
                  <a:pt x="562" y="984"/>
                </a:lnTo>
                <a:lnTo>
                  <a:pt x="562" y="984"/>
                </a:lnTo>
                <a:lnTo>
                  <a:pt x="565" y="986"/>
                </a:lnTo>
                <a:lnTo>
                  <a:pt x="566" y="990"/>
                </a:lnTo>
                <a:lnTo>
                  <a:pt x="573" y="1007"/>
                </a:lnTo>
                <a:lnTo>
                  <a:pt x="579" y="1030"/>
                </a:lnTo>
                <a:lnTo>
                  <a:pt x="586" y="1059"/>
                </a:lnTo>
                <a:lnTo>
                  <a:pt x="592" y="1091"/>
                </a:lnTo>
                <a:lnTo>
                  <a:pt x="596" y="1123"/>
                </a:lnTo>
                <a:lnTo>
                  <a:pt x="601" y="1152"/>
                </a:lnTo>
                <a:lnTo>
                  <a:pt x="602" y="1175"/>
                </a:lnTo>
                <a:lnTo>
                  <a:pt x="602" y="1175"/>
                </a:lnTo>
                <a:lnTo>
                  <a:pt x="602" y="1237"/>
                </a:lnTo>
                <a:lnTo>
                  <a:pt x="602" y="1326"/>
                </a:lnTo>
                <a:lnTo>
                  <a:pt x="602" y="1404"/>
                </a:lnTo>
                <a:lnTo>
                  <a:pt x="602" y="1441"/>
                </a:lnTo>
                <a:lnTo>
                  <a:pt x="602" y="1441"/>
                </a:lnTo>
                <a:lnTo>
                  <a:pt x="607" y="1449"/>
                </a:lnTo>
                <a:lnTo>
                  <a:pt x="614" y="1459"/>
                </a:lnTo>
                <a:lnTo>
                  <a:pt x="625" y="1470"/>
                </a:lnTo>
                <a:lnTo>
                  <a:pt x="625" y="1470"/>
                </a:lnTo>
                <a:lnTo>
                  <a:pt x="623" y="1480"/>
                </a:lnTo>
                <a:lnTo>
                  <a:pt x="617" y="1506"/>
                </a:lnTo>
                <a:lnTo>
                  <a:pt x="614" y="1519"/>
                </a:lnTo>
                <a:lnTo>
                  <a:pt x="612" y="1532"/>
                </a:lnTo>
                <a:lnTo>
                  <a:pt x="612" y="1544"/>
                </a:lnTo>
                <a:lnTo>
                  <a:pt x="614" y="1551"/>
                </a:lnTo>
                <a:lnTo>
                  <a:pt x="614" y="1551"/>
                </a:lnTo>
                <a:lnTo>
                  <a:pt x="617" y="1554"/>
                </a:lnTo>
                <a:lnTo>
                  <a:pt x="620" y="1556"/>
                </a:lnTo>
                <a:lnTo>
                  <a:pt x="630" y="1558"/>
                </a:lnTo>
                <a:lnTo>
                  <a:pt x="643" y="1561"/>
                </a:lnTo>
                <a:lnTo>
                  <a:pt x="657" y="1561"/>
                </a:lnTo>
                <a:lnTo>
                  <a:pt x="673" y="1563"/>
                </a:lnTo>
                <a:lnTo>
                  <a:pt x="686" y="1561"/>
                </a:lnTo>
                <a:lnTo>
                  <a:pt x="695" y="1560"/>
                </a:lnTo>
                <a:lnTo>
                  <a:pt x="701" y="1557"/>
                </a:lnTo>
                <a:lnTo>
                  <a:pt x="701" y="1557"/>
                </a:lnTo>
                <a:lnTo>
                  <a:pt x="702" y="1551"/>
                </a:lnTo>
                <a:lnTo>
                  <a:pt x="702" y="1540"/>
                </a:lnTo>
                <a:lnTo>
                  <a:pt x="701" y="1511"/>
                </a:lnTo>
                <a:lnTo>
                  <a:pt x="695" y="1470"/>
                </a:lnTo>
                <a:lnTo>
                  <a:pt x="718" y="1459"/>
                </a:lnTo>
                <a:lnTo>
                  <a:pt x="718" y="1459"/>
                </a:lnTo>
                <a:lnTo>
                  <a:pt x="718" y="1398"/>
                </a:lnTo>
                <a:lnTo>
                  <a:pt x="717" y="1346"/>
                </a:lnTo>
                <a:lnTo>
                  <a:pt x="718" y="1302"/>
                </a:lnTo>
                <a:lnTo>
                  <a:pt x="718" y="1302"/>
                </a:lnTo>
                <a:lnTo>
                  <a:pt x="718" y="1262"/>
                </a:lnTo>
                <a:lnTo>
                  <a:pt x="715" y="1216"/>
                </a:lnTo>
                <a:lnTo>
                  <a:pt x="712" y="1158"/>
                </a:lnTo>
                <a:lnTo>
                  <a:pt x="712" y="1158"/>
                </a:lnTo>
                <a:lnTo>
                  <a:pt x="715" y="1080"/>
                </a:lnTo>
                <a:lnTo>
                  <a:pt x="717" y="1029"/>
                </a:lnTo>
                <a:lnTo>
                  <a:pt x="718" y="1001"/>
                </a:lnTo>
                <a:lnTo>
                  <a:pt x="718" y="1001"/>
                </a:lnTo>
                <a:lnTo>
                  <a:pt x="719" y="999"/>
                </a:lnTo>
                <a:lnTo>
                  <a:pt x="724" y="997"/>
                </a:lnTo>
                <a:lnTo>
                  <a:pt x="733" y="996"/>
                </a:lnTo>
                <a:lnTo>
                  <a:pt x="747" y="996"/>
                </a:lnTo>
                <a:lnTo>
                  <a:pt x="747" y="1025"/>
                </a:lnTo>
                <a:lnTo>
                  <a:pt x="764" y="1025"/>
                </a:lnTo>
                <a:lnTo>
                  <a:pt x="764" y="1094"/>
                </a:lnTo>
                <a:lnTo>
                  <a:pt x="764" y="1094"/>
                </a:lnTo>
                <a:lnTo>
                  <a:pt x="763" y="1094"/>
                </a:lnTo>
                <a:lnTo>
                  <a:pt x="760" y="1095"/>
                </a:lnTo>
                <a:lnTo>
                  <a:pt x="756" y="1098"/>
                </a:lnTo>
                <a:lnTo>
                  <a:pt x="753" y="1106"/>
                </a:lnTo>
                <a:lnTo>
                  <a:pt x="753" y="1106"/>
                </a:lnTo>
                <a:lnTo>
                  <a:pt x="751" y="1116"/>
                </a:lnTo>
                <a:lnTo>
                  <a:pt x="751" y="1133"/>
                </a:lnTo>
                <a:lnTo>
                  <a:pt x="751" y="1181"/>
                </a:lnTo>
                <a:lnTo>
                  <a:pt x="754" y="1231"/>
                </a:lnTo>
                <a:lnTo>
                  <a:pt x="756" y="1250"/>
                </a:lnTo>
                <a:lnTo>
                  <a:pt x="759" y="1262"/>
                </a:lnTo>
                <a:lnTo>
                  <a:pt x="759" y="1262"/>
                </a:lnTo>
                <a:lnTo>
                  <a:pt x="761" y="1271"/>
                </a:lnTo>
                <a:lnTo>
                  <a:pt x="767" y="1279"/>
                </a:lnTo>
                <a:lnTo>
                  <a:pt x="773" y="1289"/>
                </a:lnTo>
                <a:lnTo>
                  <a:pt x="782" y="1299"/>
                </a:lnTo>
                <a:lnTo>
                  <a:pt x="790" y="1308"/>
                </a:lnTo>
                <a:lnTo>
                  <a:pt x="799" y="1317"/>
                </a:lnTo>
                <a:lnTo>
                  <a:pt x="808" y="1323"/>
                </a:lnTo>
                <a:lnTo>
                  <a:pt x="816" y="1326"/>
                </a:lnTo>
                <a:lnTo>
                  <a:pt x="816" y="1326"/>
                </a:lnTo>
                <a:lnTo>
                  <a:pt x="828" y="1326"/>
                </a:lnTo>
                <a:lnTo>
                  <a:pt x="845" y="1326"/>
                </a:lnTo>
                <a:lnTo>
                  <a:pt x="866" y="1323"/>
                </a:lnTo>
                <a:lnTo>
                  <a:pt x="887" y="1320"/>
                </a:lnTo>
                <a:lnTo>
                  <a:pt x="908" y="1314"/>
                </a:lnTo>
                <a:lnTo>
                  <a:pt x="925" y="1310"/>
                </a:lnTo>
                <a:lnTo>
                  <a:pt x="938" y="1302"/>
                </a:lnTo>
                <a:lnTo>
                  <a:pt x="942" y="1299"/>
                </a:lnTo>
                <a:lnTo>
                  <a:pt x="944" y="1297"/>
                </a:lnTo>
                <a:lnTo>
                  <a:pt x="944" y="1297"/>
                </a:lnTo>
                <a:lnTo>
                  <a:pt x="944" y="1288"/>
                </a:lnTo>
                <a:lnTo>
                  <a:pt x="942" y="1275"/>
                </a:lnTo>
                <a:lnTo>
                  <a:pt x="935" y="1243"/>
                </a:lnTo>
                <a:lnTo>
                  <a:pt x="926" y="1210"/>
                </a:lnTo>
                <a:lnTo>
                  <a:pt x="924" y="1194"/>
                </a:lnTo>
                <a:lnTo>
                  <a:pt x="921" y="1181"/>
                </a:lnTo>
                <a:lnTo>
                  <a:pt x="921" y="1181"/>
                </a:lnTo>
                <a:lnTo>
                  <a:pt x="919" y="1156"/>
                </a:lnTo>
                <a:lnTo>
                  <a:pt x="918" y="1130"/>
                </a:lnTo>
                <a:lnTo>
                  <a:pt x="915" y="1103"/>
                </a:lnTo>
                <a:lnTo>
                  <a:pt x="913" y="1090"/>
                </a:lnTo>
                <a:lnTo>
                  <a:pt x="909" y="1077"/>
                </a:lnTo>
                <a:lnTo>
                  <a:pt x="909" y="1077"/>
                </a:lnTo>
                <a:lnTo>
                  <a:pt x="903" y="1058"/>
                </a:lnTo>
                <a:lnTo>
                  <a:pt x="902" y="1048"/>
                </a:lnTo>
                <a:lnTo>
                  <a:pt x="900" y="1043"/>
                </a:lnTo>
                <a:lnTo>
                  <a:pt x="897" y="1042"/>
                </a:lnTo>
                <a:lnTo>
                  <a:pt x="897" y="1042"/>
                </a:lnTo>
                <a:lnTo>
                  <a:pt x="863" y="1036"/>
                </a:lnTo>
                <a:lnTo>
                  <a:pt x="863" y="1036"/>
                </a:lnTo>
                <a:lnTo>
                  <a:pt x="848" y="988"/>
                </a:lnTo>
                <a:lnTo>
                  <a:pt x="837" y="951"/>
                </a:lnTo>
                <a:lnTo>
                  <a:pt x="828" y="926"/>
                </a:lnTo>
                <a:lnTo>
                  <a:pt x="816" y="897"/>
                </a:lnTo>
                <a:lnTo>
                  <a:pt x="816" y="897"/>
                </a:lnTo>
                <a:lnTo>
                  <a:pt x="828" y="881"/>
                </a:lnTo>
                <a:lnTo>
                  <a:pt x="837" y="868"/>
                </a:lnTo>
                <a:lnTo>
                  <a:pt x="840" y="863"/>
                </a:lnTo>
                <a:lnTo>
                  <a:pt x="840" y="857"/>
                </a:lnTo>
                <a:lnTo>
                  <a:pt x="840" y="857"/>
                </a:lnTo>
                <a:lnTo>
                  <a:pt x="838" y="851"/>
                </a:lnTo>
                <a:lnTo>
                  <a:pt x="835" y="845"/>
                </a:lnTo>
                <a:lnTo>
                  <a:pt x="828" y="832"/>
                </a:lnTo>
                <a:lnTo>
                  <a:pt x="821" y="816"/>
                </a:lnTo>
                <a:lnTo>
                  <a:pt x="818" y="808"/>
                </a:lnTo>
                <a:lnTo>
                  <a:pt x="816" y="799"/>
                </a:lnTo>
                <a:lnTo>
                  <a:pt x="816" y="799"/>
                </a:lnTo>
                <a:lnTo>
                  <a:pt x="814" y="767"/>
                </a:lnTo>
                <a:lnTo>
                  <a:pt x="808" y="721"/>
                </a:lnTo>
                <a:lnTo>
                  <a:pt x="799" y="660"/>
                </a:lnTo>
                <a:lnTo>
                  <a:pt x="799" y="660"/>
                </a:lnTo>
                <a:lnTo>
                  <a:pt x="802" y="659"/>
                </a:lnTo>
                <a:lnTo>
                  <a:pt x="805" y="654"/>
                </a:lnTo>
                <a:lnTo>
                  <a:pt x="805" y="654"/>
                </a:lnTo>
                <a:lnTo>
                  <a:pt x="805" y="651"/>
                </a:lnTo>
                <a:lnTo>
                  <a:pt x="803" y="647"/>
                </a:lnTo>
                <a:lnTo>
                  <a:pt x="796" y="637"/>
                </a:lnTo>
                <a:lnTo>
                  <a:pt x="790" y="625"/>
                </a:lnTo>
                <a:lnTo>
                  <a:pt x="788" y="619"/>
                </a:lnTo>
                <a:lnTo>
                  <a:pt x="788" y="619"/>
                </a:lnTo>
                <a:lnTo>
                  <a:pt x="783" y="604"/>
                </a:lnTo>
                <a:lnTo>
                  <a:pt x="773" y="572"/>
                </a:lnTo>
                <a:lnTo>
                  <a:pt x="763" y="540"/>
                </a:lnTo>
                <a:lnTo>
                  <a:pt x="759" y="521"/>
                </a:lnTo>
                <a:lnTo>
                  <a:pt x="759" y="521"/>
                </a:lnTo>
                <a:lnTo>
                  <a:pt x="760" y="514"/>
                </a:lnTo>
                <a:lnTo>
                  <a:pt x="761" y="502"/>
                </a:lnTo>
                <a:lnTo>
                  <a:pt x="764" y="491"/>
                </a:lnTo>
                <a:lnTo>
                  <a:pt x="764" y="481"/>
                </a:lnTo>
                <a:lnTo>
                  <a:pt x="764" y="481"/>
                </a:lnTo>
                <a:lnTo>
                  <a:pt x="763" y="476"/>
                </a:lnTo>
                <a:lnTo>
                  <a:pt x="761" y="472"/>
                </a:lnTo>
                <a:lnTo>
                  <a:pt x="756" y="463"/>
                </a:lnTo>
                <a:lnTo>
                  <a:pt x="750" y="454"/>
                </a:lnTo>
                <a:lnTo>
                  <a:pt x="748" y="450"/>
                </a:lnTo>
                <a:lnTo>
                  <a:pt x="747" y="446"/>
                </a:lnTo>
                <a:lnTo>
                  <a:pt x="747" y="446"/>
                </a:lnTo>
                <a:lnTo>
                  <a:pt x="744" y="437"/>
                </a:lnTo>
                <a:lnTo>
                  <a:pt x="740" y="428"/>
                </a:lnTo>
                <a:lnTo>
                  <a:pt x="737" y="421"/>
                </a:lnTo>
                <a:lnTo>
                  <a:pt x="735" y="417"/>
                </a:lnTo>
                <a:lnTo>
                  <a:pt x="735" y="417"/>
                </a:lnTo>
                <a:lnTo>
                  <a:pt x="753" y="400"/>
                </a:lnTo>
                <a:lnTo>
                  <a:pt x="788" y="366"/>
                </a:lnTo>
                <a:lnTo>
                  <a:pt x="840" y="318"/>
                </a:lnTo>
                <a:lnTo>
                  <a:pt x="759" y="191"/>
                </a:lnTo>
                <a:lnTo>
                  <a:pt x="730" y="127"/>
                </a:lnTo>
                <a:lnTo>
                  <a:pt x="620" y="58"/>
                </a:lnTo>
                <a:lnTo>
                  <a:pt x="620" y="58"/>
                </a:lnTo>
                <a:lnTo>
                  <a:pt x="585" y="54"/>
                </a:lnTo>
                <a:lnTo>
                  <a:pt x="553" y="48"/>
                </a:lnTo>
                <a:lnTo>
                  <a:pt x="521" y="41"/>
                </a:lnTo>
                <a:lnTo>
                  <a:pt x="521" y="41"/>
                </a:lnTo>
                <a:lnTo>
                  <a:pt x="507" y="36"/>
                </a:lnTo>
                <a:lnTo>
                  <a:pt x="492" y="31"/>
                </a:lnTo>
                <a:lnTo>
                  <a:pt x="463" y="16"/>
                </a:lnTo>
                <a:lnTo>
                  <a:pt x="434" y="0"/>
                </a:lnTo>
                <a:lnTo>
                  <a:pt x="434" y="0"/>
                </a:lnTo>
                <a:lnTo>
                  <a:pt x="395" y="6"/>
                </a:lnTo>
                <a:lnTo>
                  <a:pt x="356" y="12"/>
                </a:lnTo>
                <a:lnTo>
                  <a:pt x="313" y="18"/>
                </a:lnTo>
                <a:lnTo>
                  <a:pt x="313" y="18"/>
                </a:lnTo>
                <a:lnTo>
                  <a:pt x="275" y="20"/>
                </a:lnTo>
                <a:lnTo>
                  <a:pt x="249" y="22"/>
                </a:lnTo>
                <a:lnTo>
                  <a:pt x="233" y="22"/>
                </a:lnTo>
                <a:lnTo>
                  <a:pt x="226" y="23"/>
                </a:lnTo>
                <a:lnTo>
                  <a:pt x="226" y="23"/>
                </a:lnTo>
                <a:lnTo>
                  <a:pt x="170" y="48"/>
                </a:lnTo>
                <a:lnTo>
                  <a:pt x="116" y="70"/>
                </a:lnTo>
                <a:lnTo>
                  <a:pt x="116" y="70"/>
                </a:lnTo>
                <a:lnTo>
                  <a:pt x="103" y="94"/>
                </a:lnTo>
                <a:lnTo>
                  <a:pt x="89" y="119"/>
                </a:lnTo>
                <a:lnTo>
                  <a:pt x="70" y="145"/>
                </a:lnTo>
                <a:lnTo>
                  <a:pt x="70" y="145"/>
                </a:lnTo>
                <a:lnTo>
                  <a:pt x="48" y="171"/>
                </a:lnTo>
                <a:lnTo>
                  <a:pt x="25" y="198"/>
                </a:lnTo>
                <a:lnTo>
                  <a:pt x="0" y="226"/>
                </a:lnTo>
                <a:lnTo>
                  <a:pt x="0" y="22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67DEC3F7-15E4-4F7D-A1D4-BA9E823DFB26}"/>
              </a:ext>
            </a:extLst>
          </p:cNvPr>
          <p:cNvSpPr>
            <a:spLocks/>
          </p:cNvSpPr>
          <p:nvPr/>
        </p:nvSpPr>
        <p:spPr bwMode="auto">
          <a:xfrm>
            <a:off x="8351324" y="4690214"/>
            <a:ext cx="687086" cy="1652434"/>
          </a:xfrm>
          <a:custGeom>
            <a:avLst/>
            <a:gdLst>
              <a:gd name="T0" fmla="*/ 89 w 521"/>
              <a:gd name="T1" fmla="*/ 178 h 1253"/>
              <a:gd name="T2" fmla="*/ 15 w 521"/>
              <a:gd name="T3" fmla="*/ 369 h 1253"/>
              <a:gd name="T4" fmla="*/ 187 w 521"/>
              <a:gd name="T5" fmla="*/ 316 h 1253"/>
              <a:gd name="T6" fmla="*/ 137 w 521"/>
              <a:gd name="T7" fmla="*/ 387 h 1253"/>
              <a:gd name="T8" fmla="*/ 122 w 521"/>
              <a:gd name="T9" fmla="*/ 465 h 1253"/>
              <a:gd name="T10" fmla="*/ 24 w 521"/>
              <a:gd name="T11" fmla="*/ 491 h 1253"/>
              <a:gd name="T12" fmla="*/ 29 w 521"/>
              <a:gd name="T13" fmla="*/ 524 h 1253"/>
              <a:gd name="T14" fmla="*/ 58 w 521"/>
              <a:gd name="T15" fmla="*/ 704 h 1253"/>
              <a:gd name="T16" fmla="*/ 98 w 521"/>
              <a:gd name="T17" fmla="*/ 737 h 1253"/>
              <a:gd name="T18" fmla="*/ 76 w 521"/>
              <a:gd name="T19" fmla="*/ 834 h 1253"/>
              <a:gd name="T20" fmla="*/ 50 w 521"/>
              <a:gd name="T21" fmla="*/ 926 h 1253"/>
              <a:gd name="T22" fmla="*/ 76 w 521"/>
              <a:gd name="T23" fmla="*/ 1034 h 1253"/>
              <a:gd name="T24" fmla="*/ 17 w 521"/>
              <a:gd name="T25" fmla="*/ 1132 h 1253"/>
              <a:gd name="T26" fmla="*/ 3 w 521"/>
              <a:gd name="T27" fmla="*/ 1181 h 1253"/>
              <a:gd name="T28" fmla="*/ 18 w 521"/>
              <a:gd name="T29" fmla="*/ 1216 h 1253"/>
              <a:gd name="T30" fmla="*/ 37 w 521"/>
              <a:gd name="T31" fmla="*/ 1183 h 1253"/>
              <a:gd name="T32" fmla="*/ 72 w 521"/>
              <a:gd name="T33" fmla="*/ 1219 h 1253"/>
              <a:gd name="T34" fmla="*/ 128 w 521"/>
              <a:gd name="T35" fmla="*/ 1219 h 1253"/>
              <a:gd name="T36" fmla="*/ 136 w 521"/>
              <a:gd name="T37" fmla="*/ 1207 h 1253"/>
              <a:gd name="T38" fmla="*/ 92 w 521"/>
              <a:gd name="T39" fmla="*/ 1155 h 1253"/>
              <a:gd name="T40" fmla="*/ 82 w 521"/>
              <a:gd name="T41" fmla="*/ 1120 h 1253"/>
              <a:gd name="T42" fmla="*/ 124 w 521"/>
              <a:gd name="T43" fmla="*/ 1054 h 1253"/>
              <a:gd name="T44" fmla="*/ 271 w 521"/>
              <a:gd name="T45" fmla="*/ 997 h 1253"/>
              <a:gd name="T46" fmla="*/ 349 w 521"/>
              <a:gd name="T47" fmla="*/ 1026 h 1253"/>
              <a:gd name="T48" fmla="*/ 357 w 521"/>
              <a:gd name="T49" fmla="*/ 1149 h 1253"/>
              <a:gd name="T50" fmla="*/ 347 w 521"/>
              <a:gd name="T51" fmla="*/ 1193 h 1253"/>
              <a:gd name="T52" fmla="*/ 347 w 521"/>
              <a:gd name="T53" fmla="*/ 1226 h 1253"/>
              <a:gd name="T54" fmla="*/ 360 w 521"/>
              <a:gd name="T55" fmla="*/ 1240 h 1253"/>
              <a:gd name="T56" fmla="*/ 371 w 521"/>
              <a:gd name="T57" fmla="*/ 1221 h 1253"/>
              <a:gd name="T58" fmla="*/ 418 w 521"/>
              <a:gd name="T59" fmla="*/ 1230 h 1253"/>
              <a:gd name="T60" fmla="*/ 454 w 521"/>
              <a:gd name="T61" fmla="*/ 1251 h 1253"/>
              <a:gd name="T62" fmla="*/ 488 w 521"/>
              <a:gd name="T63" fmla="*/ 1244 h 1253"/>
              <a:gd name="T64" fmla="*/ 482 w 521"/>
              <a:gd name="T65" fmla="*/ 1226 h 1253"/>
              <a:gd name="T66" fmla="*/ 403 w 521"/>
              <a:gd name="T67" fmla="*/ 1174 h 1253"/>
              <a:gd name="T68" fmla="*/ 395 w 521"/>
              <a:gd name="T69" fmla="*/ 1142 h 1253"/>
              <a:gd name="T70" fmla="*/ 422 w 521"/>
              <a:gd name="T71" fmla="*/ 1019 h 1253"/>
              <a:gd name="T72" fmla="*/ 440 w 521"/>
              <a:gd name="T73" fmla="*/ 983 h 1253"/>
              <a:gd name="T74" fmla="*/ 367 w 521"/>
              <a:gd name="T75" fmla="*/ 737 h 1253"/>
              <a:gd name="T76" fmla="*/ 358 w 521"/>
              <a:gd name="T77" fmla="*/ 633 h 1253"/>
              <a:gd name="T78" fmla="*/ 360 w 521"/>
              <a:gd name="T79" fmla="*/ 545 h 1253"/>
              <a:gd name="T80" fmla="*/ 366 w 521"/>
              <a:gd name="T81" fmla="*/ 513 h 1253"/>
              <a:gd name="T82" fmla="*/ 402 w 521"/>
              <a:gd name="T83" fmla="*/ 459 h 1253"/>
              <a:gd name="T84" fmla="*/ 422 w 521"/>
              <a:gd name="T85" fmla="*/ 457 h 1253"/>
              <a:gd name="T86" fmla="*/ 394 w 521"/>
              <a:gd name="T87" fmla="*/ 423 h 1253"/>
              <a:gd name="T88" fmla="*/ 394 w 521"/>
              <a:gd name="T89" fmla="*/ 402 h 1253"/>
              <a:gd name="T90" fmla="*/ 375 w 521"/>
              <a:gd name="T91" fmla="*/ 371 h 1253"/>
              <a:gd name="T92" fmla="*/ 365 w 521"/>
              <a:gd name="T93" fmla="*/ 346 h 1253"/>
              <a:gd name="T94" fmla="*/ 339 w 521"/>
              <a:gd name="T95" fmla="*/ 296 h 1253"/>
              <a:gd name="T96" fmla="*/ 324 w 521"/>
              <a:gd name="T97" fmla="*/ 275 h 1253"/>
              <a:gd name="T98" fmla="*/ 349 w 521"/>
              <a:gd name="T99" fmla="*/ 208 h 1253"/>
              <a:gd name="T100" fmla="*/ 347 w 521"/>
              <a:gd name="T101" fmla="*/ 173 h 1253"/>
              <a:gd name="T102" fmla="*/ 359 w 521"/>
              <a:gd name="T103" fmla="*/ 149 h 1253"/>
              <a:gd name="T104" fmla="*/ 435 w 521"/>
              <a:gd name="T105" fmla="*/ 82 h 1253"/>
              <a:gd name="T106" fmla="*/ 407 w 521"/>
              <a:gd name="T107" fmla="*/ 0 h 1253"/>
              <a:gd name="T108" fmla="*/ 330 w 521"/>
              <a:gd name="T109" fmla="*/ 9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21" h="1253">
                <a:moveTo>
                  <a:pt x="230" y="52"/>
                </a:moveTo>
                <a:lnTo>
                  <a:pt x="230" y="52"/>
                </a:lnTo>
                <a:lnTo>
                  <a:pt x="160" y="113"/>
                </a:lnTo>
                <a:lnTo>
                  <a:pt x="112" y="156"/>
                </a:lnTo>
                <a:lnTo>
                  <a:pt x="89" y="178"/>
                </a:lnTo>
                <a:lnTo>
                  <a:pt x="89" y="178"/>
                </a:lnTo>
                <a:lnTo>
                  <a:pt x="61" y="231"/>
                </a:lnTo>
                <a:lnTo>
                  <a:pt x="42" y="269"/>
                </a:lnTo>
                <a:lnTo>
                  <a:pt x="36" y="283"/>
                </a:lnTo>
                <a:lnTo>
                  <a:pt x="33" y="291"/>
                </a:lnTo>
                <a:lnTo>
                  <a:pt x="33" y="291"/>
                </a:lnTo>
                <a:lnTo>
                  <a:pt x="15" y="369"/>
                </a:lnTo>
                <a:lnTo>
                  <a:pt x="0" y="437"/>
                </a:lnTo>
                <a:lnTo>
                  <a:pt x="216" y="272"/>
                </a:lnTo>
                <a:lnTo>
                  <a:pt x="216" y="291"/>
                </a:lnTo>
                <a:lnTo>
                  <a:pt x="216" y="291"/>
                </a:lnTo>
                <a:lnTo>
                  <a:pt x="207" y="298"/>
                </a:lnTo>
                <a:lnTo>
                  <a:pt x="187" y="316"/>
                </a:lnTo>
                <a:lnTo>
                  <a:pt x="177" y="328"/>
                </a:lnTo>
                <a:lnTo>
                  <a:pt x="165" y="339"/>
                </a:lnTo>
                <a:lnTo>
                  <a:pt x="157" y="351"/>
                </a:lnTo>
                <a:lnTo>
                  <a:pt x="150" y="362"/>
                </a:lnTo>
                <a:lnTo>
                  <a:pt x="150" y="362"/>
                </a:lnTo>
                <a:lnTo>
                  <a:pt x="137" y="387"/>
                </a:lnTo>
                <a:lnTo>
                  <a:pt x="131" y="404"/>
                </a:lnTo>
                <a:lnTo>
                  <a:pt x="131" y="404"/>
                </a:lnTo>
                <a:lnTo>
                  <a:pt x="128" y="419"/>
                </a:lnTo>
                <a:lnTo>
                  <a:pt x="125" y="439"/>
                </a:lnTo>
                <a:lnTo>
                  <a:pt x="122" y="465"/>
                </a:lnTo>
                <a:lnTo>
                  <a:pt x="122" y="465"/>
                </a:lnTo>
                <a:lnTo>
                  <a:pt x="95" y="473"/>
                </a:lnTo>
                <a:lnTo>
                  <a:pt x="74" y="480"/>
                </a:lnTo>
                <a:lnTo>
                  <a:pt x="56" y="484"/>
                </a:lnTo>
                <a:lnTo>
                  <a:pt x="56" y="484"/>
                </a:lnTo>
                <a:lnTo>
                  <a:pt x="33" y="488"/>
                </a:lnTo>
                <a:lnTo>
                  <a:pt x="24" y="491"/>
                </a:lnTo>
                <a:lnTo>
                  <a:pt x="18" y="493"/>
                </a:lnTo>
                <a:lnTo>
                  <a:pt x="18" y="493"/>
                </a:lnTo>
                <a:lnTo>
                  <a:pt x="17" y="495"/>
                </a:lnTo>
                <a:lnTo>
                  <a:pt x="18" y="499"/>
                </a:lnTo>
                <a:lnTo>
                  <a:pt x="23" y="511"/>
                </a:lnTo>
                <a:lnTo>
                  <a:pt x="29" y="524"/>
                </a:lnTo>
                <a:lnTo>
                  <a:pt x="33" y="535"/>
                </a:lnTo>
                <a:lnTo>
                  <a:pt x="33" y="535"/>
                </a:lnTo>
                <a:lnTo>
                  <a:pt x="44" y="618"/>
                </a:lnTo>
                <a:lnTo>
                  <a:pt x="56" y="700"/>
                </a:lnTo>
                <a:lnTo>
                  <a:pt x="56" y="700"/>
                </a:lnTo>
                <a:lnTo>
                  <a:pt x="58" y="704"/>
                </a:lnTo>
                <a:lnTo>
                  <a:pt x="62" y="710"/>
                </a:lnTo>
                <a:lnTo>
                  <a:pt x="68" y="715"/>
                </a:lnTo>
                <a:lnTo>
                  <a:pt x="75" y="721"/>
                </a:lnTo>
                <a:lnTo>
                  <a:pt x="89" y="731"/>
                </a:lnTo>
                <a:lnTo>
                  <a:pt x="98" y="737"/>
                </a:lnTo>
                <a:lnTo>
                  <a:pt x="98" y="737"/>
                </a:lnTo>
                <a:lnTo>
                  <a:pt x="103" y="742"/>
                </a:lnTo>
                <a:lnTo>
                  <a:pt x="108" y="745"/>
                </a:lnTo>
                <a:lnTo>
                  <a:pt x="112" y="751"/>
                </a:lnTo>
                <a:lnTo>
                  <a:pt x="112" y="751"/>
                </a:lnTo>
                <a:lnTo>
                  <a:pt x="92" y="794"/>
                </a:lnTo>
                <a:lnTo>
                  <a:pt x="76" y="834"/>
                </a:lnTo>
                <a:lnTo>
                  <a:pt x="68" y="853"/>
                </a:lnTo>
                <a:lnTo>
                  <a:pt x="61" y="873"/>
                </a:lnTo>
                <a:lnTo>
                  <a:pt x="61" y="873"/>
                </a:lnTo>
                <a:lnTo>
                  <a:pt x="56" y="892"/>
                </a:lnTo>
                <a:lnTo>
                  <a:pt x="53" y="910"/>
                </a:lnTo>
                <a:lnTo>
                  <a:pt x="50" y="926"/>
                </a:lnTo>
                <a:lnTo>
                  <a:pt x="50" y="942"/>
                </a:lnTo>
                <a:lnTo>
                  <a:pt x="50" y="964"/>
                </a:lnTo>
                <a:lnTo>
                  <a:pt x="51" y="972"/>
                </a:lnTo>
                <a:lnTo>
                  <a:pt x="103" y="991"/>
                </a:lnTo>
                <a:lnTo>
                  <a:pt x="103" y="991"/>
                </a:lnTo>
                <a:lnTo>
                  <a:pt x="76" y="1034"/>
                </a:lnTo>
                <a:lnTo>
                  <a:pt x="54" y="1069"/>
                </a:lnTo>
                <a:lnTo>
                  <a:pt x="44" y="1086"/>
                </a:lnTo>
                <a:lnTo>
                  <a:pt x="37" y="1099"/>
                </a:lnTo>
                <a:lnTo>
                  <a:pt x="37" y="1099"/>
                </a:lnTo>
                <a:lnTo>
                  <a:pt x="27" y="1118"/>
                </a:lnTo>
                <a:lnTo>
                  <a:pt x="17" y="1132"/>
                </a:lnTo>
                <a:lnTo>
                  <a:pt x="10" y="1145"/>
                </a:lnTo>
                <a:lnTo>
                  <a:pt x="4" y="1155"/>
                </a:lnTo>
                <a:lnTo>
                  <a:pt x="4" y="1155"/>
                </a:lnTo>
                <a:lnTo>
                  <a:pt x="3" y="1162"/>
                </a:lnTo>
                <a:lnTo>
                  <a:pt x="3" y="1170"/>
                </a:lnTo>
                <a:lnTo>
                  <a:pt x="3" y="1181"/>
                </a:lnTo>
                <a:lnTo>
                  <a:pt x="6" y="1190"/>
                </a:lnTo>
                <a:lnTo>
                  <a:pt x="8" y="1200"/>
                </a:lnTo>
                <a:lnTo>
                  <a:pt x="11" y="1208"/>
                </a:lnTo>
                <a:lnTo>
                  <a:pt x="15" y="1214"/>
                </a:lnTo>
                <a:lnTo>
                  <a:pt x="16" y="1215"/>
                </a:lnTo>
                <a:lnTo>
                  <a:pt x="18" y="1216"/>
                </a:lnTo>
                <a:lnTo>
                  <a:pt x="18" y="1216"/>
                </a:lnTo>
                <a:lnTo>
                  <a:pt x="22" y="1216"/>
                </a:lnTo>
                <a:lnTo>
                  <a:pt x="26" y="1216"/>
                </a:lnTo>
                <a:lnTo>
                  <a:pt x="31" y="1215"/>
                </a:lnTo>
                <a:lnTo>
                  <a:pt x="37" y="1212"/>
                </a:lnTo>
                <a:lnTo>
                  <a:pt x="37" y="1183"/>
                </a:lnTo>
                <a:lnTo>
                  <a:pt x="37" y="1183"/>
                </a:lnTo>
                <a:lnTo>
                  <a:pt x="50" y="1199"/>
                </a:lnTo>
                <a:lnTo>
                  <a:pt x="60" y="1210"/>
                </a:lnTo>
                <a:lnTo>
                  <a:pt x="65" y="1216"/>
                </a:lnTo>
                <a:lnTo>
                  <a:pt x="65" y="1216"/>
                </a:lnTo>
                <a:lnTo>
                  <a:pt x="72" y="1219"/>
                </a:lnTo>
                <a:lnTo>
                  <a:pt x="87" y="1221"/>
                </a:lnTo>
                <a:lnTo>
                  <a:pt x="102" y="1222"/>
                </a:lnTo>
                <a:lnTo>
                  <a:pt x="110" y="1222"/>
                </a:lnTo>
                <a:lnTo>
                  <a:pt x="117" y="1221"/>
                </a:lnTo>
                <a:lnTo>
                  <a:pt x="117" y="1221"/>
                </a:lnTo>
                <a:lnTo>
                  <a:pt x="128" y="1219"/>
                </a:lnTo>
                <a:lnTo>
                  <a:pt x="135" y="1215"/>
                </a:lnTo>
                <a:lnTo>
                  <a:pt x="136" y="1214"/>
                </a:lnTo>
                <a:lnTo>
                  <a:pt x="137" y="1213"/>
                </a:lnTo>
                <a:lnTo>
                  <a:pt x="137" y="1210"/>
                </a:lnTo>
                <a:lnTo>
                  <a:pt x="136" y="1207"/>
                </a:lnTo>
                <a:lnTo>
                  <a:pt x="136" y="1207"/>
                </a:lnTo>
                <a:lnTo>
                  <a:pt x="133" y="1202"/>
                </a:lnTo>
                <a:lnTo>
                  <a:pt x="131" y="1197"/>
                </a:lnTo>
                <a:lnTo>
                  <a:pt x="112" y="1179"/>
                </a:lnTo>
                <a:lnTo>
                  <a:pt x="112" y="1179"/>
                </a:lnTo>
                <a:lnTo>
                  <a:pt x="99" y="1165"/>
                </a:lnTo>
                <a:lnTo>
                  <a:pt x="92" y="1155"/>
                </a:lnTo>
                <a:lnTo>
                  <a:pt x="88" y="1148"/>
                </a:lnTo>
                <a:lnTo>
                  <a:pt x="84" y="1141"/>
                </a:lnTo>
                <a:lnTo>
                  <a:pt x="84" y="1141"/>
                </a:lnTo>
                <a:lnTo>
                  <a:pt x="83" y="1136"/>
                </a:lnTo>
                <a:lnTo>
                  <a:pt x="82" y="1132"/>
                </a:lnTo>
                <a:lnTo>
                  <a:pt x="82" y="1120"/>
                </a:lnTo>
                <a:lnTo>
                  <a:pt x="83" y="1111"/>
                </a:lnTo>
                <a:lnTo>
                  <a:pt x="84" y="1104"/>
                </a:lnTo>
                <a:lnTo>
                  <a:pt x="84" y="1104"/>
                </a:lnTo>
                <a:lnTo>
                  <a:pt x="88" y="1098"/>
                </a:lnTo>
                <a:lnTo>
                  <a:pt x="97" y="1086"/>
                </a:lnTo>
                <a:lnTo>
                  <a:pt x="124" y="1054"/>
                </a:lnTo>
                <a:lnTo>
                  <a:pt x="164" y="1010"/>
                </a:lnTo>
                <a:lnTo>
                  <a:pt x="230" y="1010"/>
                </a:lnTo>
                <a:lnTo>
                  <a:pt x="230" y="1010"/>
                </a:lnTo>
                <a:lnTo>
                  <a:pt x="249" y="1003"/>
                </a:lnTo>
                <a:lnTo>
                  <a:pt x="264" y="998"/>
                </a:lnTo>
                <a:lnTo>
                  <a:pt x="271" y="997"/>
                </a:lnTo>
                <a:lnTo>
                  <a:pt x="277" y="996"/>
                </a:lnTo>
                <a:lnTo>
                  <a:pt x="277" y="996"/>
                </a:lnTo>
                <a:lnTo>
                  <a:pt x="314" y="998"/>
                </a:lnTo>
                <a:lnTo>
                  <a:pt x="342" y="1000"/>
                </a:lnTo>
                <a:lnTo>
                  <a:pt x="342" y="1000"/>
                </a:lnTo>
                <a:lnTo>
                  <a:pt x="349" y="1026"/>
                </a:lnTo>
                <a:lnTo>
                  <a:pt x="354" y="1048"/>
                </a:lnTo>
                <a:lnTo>
                  <a:pt x="355" y="1060"/>
                </a:lnTo>
                <a:lnTo>
                  <a:pt x="357" y="1071"/>
                </a:lnTo>
                <a:lnTo>
                  <a:pt x="357" y="1071"/>
                </a:lnTo>
                <a:lnTo>
                  <a:pt x="357" y="1123"/>
                </a:lnTo>
                <a:lnTo>
                  <a:pt x="357" y="1149"/>
                </a:lnTo>
                <a:lnTo>
                  <a:pt x="357" y="1165"/>
                </a:lnTo>
                <a:lnTo>
                  <a:pt x="357" y="1165"/>
                </a:lnTo>
                <a:lnTo>
                  <a:pt x="354" y="1170"/>
                </a:lnTo>
                <a:lnTo>
                  <a:pt x="352" y="1176"/>
                </a:lnTo>
                <a:lnTo>
                  <a:pt x="349" y="1183"/>
                </a:lnTo>
                <a:lnTo>
                  <a:pt x="347" y="1193"/>
                </a:lnTo>
                <a:lnTo>
                  <a:pt x="347" y="1193"/>
                </a:lnTo>
                <a:lnTo>
                  <a:pt x="347" y="1203"/>
                </a:lnTo>
                <a:lnTo>
                  <a:pt x="347" y="1213"/>
                </a:lnTo>
                <a:lnTo>
                  <a:pt x="347" y="1220"/>
                </a:lnTo>
                <a:lnTo>
                  <a:pt x="347" y="1226"/>
                </a:lnTo>
                <a:lnTo>
                  <a:pt x="347" y="1226"/>
                </a:lnTo>
                <a:lnTo>
                  <a:pt x="347" y="1228"/>
                </a:lnTo>
                <a:lnTo>
                  <a:pt x="348" y="1230"/>
                </a:lnTo>
                <a:lnTo>
                  <a:pt x="352" y="1235"/>
                </a:lnTo>
                <a:lnTo>
                  <a:pt x="357" y="1240"/>
                </a:lnTo>
                <a:lnTo>
                  <a:pt x="357" y="1240"/>
                </a:lnTo>
                <a:lnTo>
                  <a:pt x="360" y="1240"/>
                </a:lnTo>
                <a:lnTo>
                  <a:pt x="364" y="1240"/>
                </a:lnTo>
                <a:lnTo>
                  <a:pt x="366" y="1240"/>
                </a:lnTo>
                <a:lnTo>
                  <a:pt x="366" y="1240"/>
                </a:lnTo>
                <a:lnTo>
                  <a:pt x="367" y="1236"/>
                </a:lnTo>
                <a:lnTo>
                  <a:pt x="369" y="1230"/>
                </a:lnTo>
                <a:lnTo>
                  <a:pt x="371" y="1221"/>
                </a:lnTo>
                <a:lnTo>
                  <a:pt x="371" y="1221"/>
                </a:lnTo>
                <a:lnTo>
                  <a:pt x="392" y="1223"/>
                </a:lnTo>
                <a:lnTo>
                  <a:pt x="408" y="1226"/>
                </a:lnTo>
                <a:lnTo>
                  <a:pt x="414" y="1228"/>
                </a:lnTo>
                <a:lnTo>
                  <a:pt x="418" y="1230"/>
                </a:lnTo>
                <a:lnTo>
                  <a:pt x="418" y="1230"/>
                </a:lnTo>
                <a:lnTo>
                  <a:pt x="423" y="1236"/>
                </a:lnTo>
                <a:lnTo>
                  <a:pt x="432" y="1241"/>
                </a:lnTo>
                <a:lnTo>
                  <a:pt x="446" y="1249"/>
                </a:lnTo>
                <a:lnTo>
                  <a:pt x="446" y="1249"/>
                </a:lnTo>
                <a:lnTo>
                  <a:pt x="449" y="1250"/>
                </a:lnTo>
                <a:lnTo>
                  <a:pt x="454" y="1251"/>
                </a:lnTo>
                <a:lnTo>
                  <a:pt x="468" y="1253"/>
                </a:lnTo>
                <a:lnTo>
                  <a:pt x="475" y="1251"/>
                </a:lnTo>
                <a:lnTo>
                  <a:pt x="481" y="1250"/>
                </a:lnTo>
                <a:lnTo>
                  <a:pt x="486" y="1248"/>
                </a:lnTo>
                <a:lnTo>
                  <a:pt x="487" y="1247"/>
                </a:lnTo>
                <a:lnTo>
                  <a:pt x="488" y="1244"/>
                </a:lnTo>
                <a:lnTo>
                  <a:pt x="488" y="1244"/>
                </a:lnTo>
                <a:lnTo>
                  <a:pt x="489" y="1237"/>
                </a:lnTo>
                <a:lnTo>
                  <a:pt x="489" y="1234"/>
                </a:lnTo>
                <a:lnTo>
                  <a:pt x="488" y="1231"/>
                </a:lnTo>
                <a:lnTo>
                  <a:pt x="486" y="1229"/>
                </a:lnTo>
                <a:lnTo>
                  <a:pt x="482" y="1226"/>
                </a:lnTo>
                <a:lnTo>
                  <a:pt x="469" y="1216"/>
                </a:lnTo>
                <a:lnTo>
                  <a:pt x="469" y="1216"/>
                </a:lnTo>
                <a:lnTo>
                  <a:pt x="429" y="1192"/>
                </a:lnTo>
                <a:lnTo>
                  <a:pt x="412" y="1180"/>
                </a:lnTo>
                <a:lnTo>
                  <a:pt x="403" y="1174"/>
                </a:lnTo>
                <a:lnTo>
                  <a:pt x="403" y="1174"/>
                </a:lnTo>
                <a:lnTo>
                  <a:pt x="400" y="1169"/>
                </a:lnTo>
                <a:lnTo>
                  <a:pt x="398" y="1165"/>
                </a:lnTo>
                <a:lnTo>
                  <a:pt x="395" y="1158"/>
                </a:lnTo>
                <a:lnTo>
                  <a:pt x="394" y="1150"/>
                </a:lnTo>
                <a:lnTo>
                  <a:pt x="394" y="1150"/>
                </a:lnTo>
                <a:lnTo>
                  <a:pt x="395" y="1142"/>
                </a:lnTo>
                <a:lnTo>
                  <a:pt x="399" y="1127"/>
                </a:lnTo>
                <a:lnTo>
                  <a:pt x="408" y="1085"/>
                </a:lnTo>
                <a:lnTo>
                  <a:pt x="419" y="1042"/>
                </a:lnTo>
                <a:lnTo>
                  <a:pt x="421" y="1027"/>
                </a:lnTo>
                <a:lnTo>
                  <a:pt x="422" y="1019"/>
                </a:lnTo>
                <a:lnTo>
                  <a:pt x="422" y="1019"/>
                </a:lnTo>
                <a:lnTo>
                  <a:pt x="422" y="998"/>
                </a:lnTo>
                <a:lnTo>
                  <a:pt x="422" y="986"/>
                </a:lnTo>
                <a:lnTo>
                  <a:pt x="422" y="986"/>
                </a:lnTo>
                <a:lnTo>
                  <a:pt x="432" y="985"/>
                </a:lnTo>
                <a:lnTo>
                  <a:pt x="439" y="983"/>
                </a:lnTo>
                <a:lnTo>
                  <a:pt x="440" y="983"/>
                </a:lnTo>
                <a:lnTo>
                  <a:pt x="441" y="981"/>
                </a:lnTo>
                <a:lnTo>
                  <a:pt x="441" y="981"/>
                </a:lnTo>
                <a:lnTo>
                  <a:pt x="405" y="865"/>
                </a:lnTo>
                <a:lnTo>
                  <a:pt x="391" y="819"/>
                </a:lnTo>
                <a:lnTo>
                  <a:pt x="378" y="775"/>
                </a:lnTo>
                <a:lnTo>
                  <a:pt x="367" y="737"/>
                </a:lnTo>
                <a:lnTo>
                  <a:pt x="361" y="709"/>
                </a:lnTo>
                <a:lnTo>
                  <a:pt x="361" y="709"/>
                </a:lnTo>
                <a:lnTo>
                  <a:pt x="359" y="688"/>
                </a:lnTo>
                <a:lnTo>
                  <a:pt x="358" y="668"/>
                </a:lnTo>
                <a:lnTo>
                  <a:pt x="358" y="650"/>
                </a:lnTo>
                <a:lnTo>
                  <a:pt x="358" y="633"/>
                </a:lnTo>
                <a:lnTo>
                  <a:pt x="360" y="605"/>
                </a:lnTo>
                <a:lnTo>
                  <a:pt x="361" y="587"/>
                </a:lnTo>
                <a:lnTo>
                  <a:pt x="361" y="587"/>
                </a:lnTo>
                <a:lnTo>
                  <a:pt x="361" y="573"/>
                </a:lnTo>
                <a:lnTo>
                  <a:pt x="360" y="559"/>
                </a:lnTo>
                <a:lnTo>
                  <a:pt x="360" y="545"/>
                </a:lnTo>
                <a:lnTo>
                  <a:pt x="360" y="540"/>
                </a:lnTo>
                <a:lnTo>
                  <a:pt x="361" y="535"/>
                </a:lnTo>
                <a:lnTo>
                  <a:pt x="361" y="535"/>
                </a:lnTo>
                <a:lnTo>
                  <a:pt x="364" y="529"/>
                </a:lnTo>
                <a:lnTo>
                  <a:pt x="365" y="522"/>
                </a:lnTo>
                <a:lnTo>
                  <a:pt x="366" y="513"/>
                </a:lnTo>
                <a:lnTo>
                  <a:pt x="366" y="498"/>
                </a:lnTo>
                <a:lnTo>
                  <a:pt x="366" y="427"/>
                </a:lnTo>
                <a:lnTo>
                  <a:pt x="380" y="427"/>
                </a:lnTo>
                <a:lnTo>
                  <a:pt x="380" y="427"/>
                </a:lnTo>
                <a:lnTo>
                  <a:pt x="393" y="446"/>
                </a:lnTo>
                <a:lnTo>
                  <a:pt x="402" y="459"/>
                </a:lnTo>
                <a:lnTo>
                  <a:pt x="408" y="465"/>
                </a:lnTo>
                <a:lnTo>
                  <a:pt x="408" y="465"/>
                </a:lnTo>
                <a:lnTo>
                  <a:pt x="412" y="465"/>
                </a:lnTo>
                <a:lnTo>
                  <a:pt x="418" y="461"/>
                </a:lnTo>
                <a:lnTo>
                  <a:pt x="421" y="459"/>
                </a:lnTo>
                <a:lnTo>
                  <a:pt x="422" y="457"/>
                </a:lnTo>
                <a:lnTo>
                  <a:pt x="422" y="456"/>
                </a:lnTo>
                <a:lnTo>
                  <a:pt x="422" y="456"/>
                </a:lnTo>
                <a:lnTo>
                  <a:pt x="418" y="448"/>
                </a:lnTo>
                <a:lnTo>
                  <a:pt x="408" y="438"/>
                </a:lnTo>
                <a:lnTo>
                  <a:pt x="394" y="423"/>
                </a:lnTo>
                <a:lnTo>
                  <a:pt x="394" y="423"/>
                </a:lnTo>
                <a:lnTo>
                  <a:pt x="396" y="419"/>
                </a:lnTo>
                <a:lnTo>
                  <a:pt x="399" y="416"/>
                </a:lnTo>
                <a:lnTo>
                  <a:pt x="399" y="413"/>
                </a:lnTo>
                <a:lnTo>
                  <a:pt x="399" y="413"/>
                </a:lnTo>
                <a:lnTo>
                  <a:pt x="396" y="406"/>
                </a:lnTo>
                <a:lnTo>
                  <a:pt x="394" y="402"/>
                </a:lnTo>
                <a:lnTo>
                  <a:pt x="389" y="394"/>
                </a:lnTo>
                <a:lnTo>
                  <a:pt x="389" y="394"/>
                </a:lnTo>
                <a:lnTo>
                  <a:pt x="379" y="380"/>
                </a:lnTo>
                <a:lnTo>
                  <a:pt x="375" y="375"/>
                </a:lnTo>
                <a:lnTo>
                  <a:pt x="375" y="371"/>
                </a:lnTo>
                <a:lnTo>
                  <a:pt x="375" y="371"/>
                </a:lnTo>
                <a:lnTo>
                  <a:pt x="375" y="369"/>
                </a:lnTo>
                <a:lnTo>
                  <a:pt x="374" y="366"/>
                </a:lnTo>
                <a:lnTo>
                  <a:pt x="371" y="360"/>
                </a:lnTo>
                <a:lnTo>
                  <a:pt x="366" y="352"/>
                </a:lnTo>
                <a:lnTo>
                  <a:pt x="366" y="352"/>
                </a:lnTo>
                <a:lnTo>
                  <a:pt x="365" y="346"/>
                </a:lnTo>
                <a:lnTo>
                  <a:pt x="361" y="333"/>
                </a:lnTo>
                <a:lnTo>
                  <a:pt x="355" y="318"/>
                </a:lnTo>
                <a:lnTo>
                  <a:pt x="352" y="311"/>
                </a:lnTo>
                <a:lnTo>
                  <a:pt x="347" y="305"/>
                </a:lnTo>
                <a:lnTo>
                  <a:pt x="347" y="305"/>
                </a:lnTo>
                <a:lnTo>
                  <a:pt x="339" y="296"/>
                </a:lnTo>
                <a:lnTo>
                  <a:pt x="332" y="286"/>
                </a:lnTo>
                <a:lnTo>
                  <a:pt x="326" y="281"/>
                </a:lnTo>
                <a:lnTo>
                  <a:pt x="324" y="277"/>
                </a:lnTo>
                <a:lnTo>
                  <a:pt x="324" y="277"/>
                </a:lnTo>
                <a:lnTo>
                  <a:pt x="324" y="276"/>
                </a:lnTo>
                <a:lnTo>
                  <a:pt x="324" y="275"/>
                </a:lnTo>
                <a:lnTo>
                  <a:pt x="326" y="270"/>
                </a:lnTo>
                <a:lnTo>
                  <a:pt x="331" y="261"/>
                </a:lnTo>
                <a:lnTo>
                  <a:pt x="338" y="244"/>
                </a:lnTo>
                <a:lnTo>
                  <a:pt x="338" y="244"/>
                </a:lnTo>
                <a:lnTo>
                  <a:pt x="345" y="225"/>
                </a:lnTo>
                <a:lnTo>
                  <a:pt x="349" y="208"/>
                </a:lnTo>
                <a:lnTo>
                  <a:pt x="352" y="195"/>
                </a:lnTo>
                <a:lnTo>
                  <a:pt x="352" y="190"/>
                </a:lnTo>
                <a:lnTo>
                  <a:pt x="352" y="188"/>
                </a:lnTo>
                <a:lnTo>
                  <a:pt x="352" y="188"/>
                </a:lnTo>
                <a:lnTo>
                  <a:pt x="349" y="182"/>
                </a:lnTo>
                <a:lnTo>
                  <a:pt x="347" y="173"/>
                </a:lnTo>
                <a:lnTo>
                  <a:pt x="346" y="164"/>
                </a:lnTo>
                <a:lnTo>
                  <a:pt x="346" y="161"/>
                </a:lnTo>
                <a:lnTo>
                  <a:pt x="347" y="160"/>
                </a:lnTo>
                <a:lnTo>
                  <a:pt x="347" y="160"/>
                </a:lnTo>
                <a:lnTo>
                  <a:pt x="351" y="157"/>
                </a:lnTo>
                <a:lnTo>
                  <a:pt x="359" y="149"/>
                </a:lnTo>
                <a:lnTo>
                  <a:pt x="382" y="128"/>
                </a:lnTo>
                <a:lnTo>
                  <a:pt x="408" y="105"/>
                </a:lnTo>
                <a:lnTo>
                  <a:pt x="419" y="95"/>
                </a:lnTo>
                <a:lnTo>
                  <a:pt x="427" y="89"/>
                </a:lnTo>
                <a:lnTo>
                  <a:pt x="427" y="89"/>
                </a:lnTo>
                <a:lnTo>
                  <a:pt x="435" y="82"/>
                </a:lnTo>
                <a:lnTo>
                  <a:pt x="448" y="72"/>
                </a:lnTo>
                <a:lnTo>
                  <a:pt x="480" y="43"/>
                </a:lnTo>
                <a:lnTo>
                  <a:pt x="521" y="5"/>
                </a:lnTo>
                <a:lnTo>
                  <a:pt x="521" y="5"/>
                </a:lnTo>
                <a:lnTo>
                  <a:pt x="455" y="2"/>
                </a:lnTo>
                <a:lnTo>
                  <a:pt x="407" y="0"/>
                </a:lnTo>
                <a:lnTo>
                  <a:pt x="375" y="0"/>
                </a:lnTo>
                <a:lnTo>
                  <a:pt x="375" y="0"/>
                </a:lnTo>
                <a:lnTo>
                  <a:pt x="349" y="2"/>
                </a:lnTo>
                <a:lnTo>
                  <a:pt x="338" y="5"/>
                </a:lnTo>
                <a:lnTo>
                  <a:pt x="338" y="5"/>
                </a:lnTo>
                <a:lnTo>
                  <a:pt x="330" y="9"/>
                </a:lnTo>
                <a:lnTo>
                  <a:pt x="320" y="14"/>
                </a:lnTo>
                <a:lnTo>
                  <a:pt x="310" y="19"/>
                </a:lnTo>
                <a:lnTo>
                  <a:pt x="310" y="19"/>
                </a:lnTo>
                <a:lnTo>
                  <a:pt x="230" y="52"/>
                </a:lnTo>
                <a:lnTo>
                  <a:pt x="230" y="5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9">
            <a:extLst>
              <a:ext uri="{FF2B5EF4-FFF2-40B4-BE49-F238E27FC236}">
                <a16:creationId xmlns:a16="http://schemas.microsoft.com/office/drawing/2014/main" id="{3C34B66A-50B1-4491-9A6E-0F54DBBFEA39}"/>
              </a:ext>
            </a:extLst>
          </p:cNvPr>
          <p:cNvSpPr>
            <a:spLocks noEditPoints="1"/>
          </p:cNvSpPr>
          <p:nvPr/>
        </p:nvSpPr>
        <p:spPr bwMode="auto">
          <a:xfrm>
            <a:off x="6340648" y="4756083"/>
            <a:ext cx="782822" cy="1597238"/>
          </a:xfrm>
          <a:custGeom>
            <a:avLst/>
            <a:gdLst>
              <a:gd name="T0" fmla="*/ 324 w 669"/>
              <a:gd name="T1" fmla="*/ 350 h 1365"/>
              <a:gd name="T2" fmla="*/ 338 w 669"/>
              <a:gd name="T3" fmla="*/ 350 h 1365"/>
              <a:gd name="T4" fmla="*/ 318 w 669"/>
              <a:gd name="T5" fmla="*/ 377 h 1365"/>
              <a:gd name="T6" fmla="*/ 286 w 669"/>
              <a:gd name="T7" fmla="*/ 394 h 1365"/>
              <a:gd name="T8" fmla="*/ 250 w 669"/>
              <a:gd name="T9" fmla="*/ 426 h 1365"/>
              <a:gd name="T10" fmla="*/ 243 w 669"/>
              <a:gd name="T11" fmla="*/ 491 h 1365"/>
              <a:gd name="T12" fmla="*/ 257 w 669"/>
              <a:gd name="T13" fmla="*/ 565 h 1365"/>
              <a:gd name="T14" fmla="*/ 280 w 669"/>
              <a:gd name="T15" fmla="*/ 627 h 1365"/>
              <a:gd name="T16" fmla="*/ 269 w 669"/>
              <a:gd name="T17" fmla="*/ 714 h 1365"/>
              <a:gd name="T18" fmla="*/ 267 w 669"/>
              <a:gd name="T19" fmla="*/ 793 h 1365"/>
              <a:gd name="T20" fmla="*/ 278 w 669"/>
              <a:gd name="T21" fmla="*/ 980 h 1365"/>
              <a:gd name="T22" fmla="*/ 301 w 669"/>
              <a:gd name="T23" fmla="*/ 1024 h 1365"/>
              <a:gd name="T24" fmla="*/ 309 w 669"/>
              <a:gd name="T25" fmla="*/ 1148 h 1365"/>
              <a:gd name="T26" fmla="*/ 316 w 669"/>
              <a:gd name="T27" fmla="*/ 1195 h 1365"/>
              <a:gd name="T28" fmla="*/ 320 w 669"/>
              <a:gd name="T29" fmla="*/ 1207 h 1365"/>
              <a:gd name="T30" fmla="*/ 314 w 669"/>
              <a:gd name="T31" fmla="*/ 1215 h 1365"/>
              <a:gd name="T32" fmla="*/ 304 w 669"/>
              <a:gd name="T33" fmla="*/ 1229 h 1365"/>
              <a:gd name="T34" fmla="*/ 303 w 669"/>
              <a:gd name="T35" fmla="*/ 1277 h 1365"/>
              <a:gd name="T36" fmla="*/ 313 w 669"/>
              <a:gd name="T37" fmla="*/ 1292 h 1365"/>
              <a:gd name="T38" fmla="*/ 347 w 669"/>
              <a:gd name="T39" fmla="*/ 1298 h 1365"/>
              <a:gd name="T40" fmla="*/ 397 w 669"/>
              <a:gd name="T41" fmla="*/ 1323 h 1365"/>
              <a:gd name="T42" fmla="*/ 397 w 669"/>
              <a:gd name="T43" fmla="*/ 1346 h 1365"/>
              <a:gd name="T44" fmla="*/ 404 w 669"/>
              <a:gd name="T45" fmla="*/ 1350 h 1365"/>
              <a:gd name="T46" fmla="*/ 470 w 669"/>
              <a:gd name="T47" fmla="*/ 1364 h 1365"/>
              <a:gd name="T48" fmla="*/ 521 w 669"/>
              <a:gd name="T49" fmla="*/ 1356 h 1365"/>
              <a:gd name="T50" fmla="*/ 528 w 669"/>
              <a:gd name="T51" fmla="*/ 1339 h 1365"/>
              <a:gd name="T52" fmla="*/ 521 w 669"/>
              <a:gd name="T53" fmla="*/ 1317 h 1365"/>
              <a:gd name="T54" fmla="*/ 479 w 669"/>
              <a:gd name="T55" fmla="*/ 1301 h 1365"/>
              <a:gd name="T56" fmla="*/ 449 w 669"/>
              <a:gd name="T57" fmla="*/ 1272 h 1365"/>
              <a:gd name="T58" fmla="*/ 472 w 669"/>
              <a:gd name="T59" fmla="*/ 1189 h 1365"/>
              <a:gd name="T60" fmla="*/ 484 w 669"/>
              <a:gd name="T61" fmla="*/ 1173 h 1365"/>
              <a:gd name="T62" fmla="*/ 491 w 669"/>
              <a:gd name="T63" fmla="*/ 874 h 1365"/>
              <a:gd name="T64" fmla="*/ 543 w 669"/>
              <a:gd name="T65" fmla="*/ 803 h 1365"/>
              <a:gd name="T66" fmla="*/ 546 w 669"/>
              <a:gd name="T67" fmla="*/ 818 h 1365"/>
              <a:gd name="T68" fmla="*/ 559 w 669"/>
              <a:gd name="T69" fmla="*/ 825 h 1365"/>
              <a:gd name="T70" fmla="*/ 560 w 669"/>
              <a:gd name="T71" fmla="*/ 833 h 1365"/>
              <a:gd name="T72" fmla="*/ 559 w 669"/>
              <a:gd name="T73" fmla="*/ 843 h 1365"/>
              <a:gd name="T74" fmla="*/ 578 w 669"/>
              <a:gd name="T75" fmla="*/ 823 h 1365"/>
              <a:gd name="T76" fmla="*/ 574 w 669"/>
              <a:gd name="T77" fmla="*/ 788 h 1365"/>
              <a:gd name="T78" fmla="*/ 560 w 669"/>
              <a:gd name="T79" fmla="*/ 738 h 1365"/>
              <a:gd name="T80" fmla="*/ 527 w 669"/>
              <a:gd name="T81" fmla="*/ 588 h 1365"/>
              <a:gd name="T82" fmla="*/ 479 w 669"/>
              <a:gd name="T83" fmla="*/ 408 h 1365"/>
              <a:gd name="T84" fmla="*/ 451 w 669"/>
              <a:gd name="T85" fmla="*/ 391 h 1365"/>
              <a:gd name="T86" fmla="*/ 444 w 669"/>
              <a:gd name="T87" fmla="*/ 360 h 1365"/>
              <a:gd name="T88" fmla="*/ 460 w 669"/>
              <a:gd name="T89" fmla="*/ 338 h 1365"/>
              <a:gd name="T90" fmla="*/ 466 w 669"/>
              <a:gd name="T91" fmla="*/ 278 h 1365"/>
              <a:gd name="T92" fmla="*/ 548 w 669"/>
              <a:gd name="T93" fmla="*/ 248 h 1365"/>
              <a:gd name="T94" fmla="*/ 595 w 669"/>
              <a:gd name="T95" fmla="*/ 223 h 1365"/>
              <a:gd name="T96" fmla="*/ 617 w 669"/>
              <a:gd name="T97" fmla="*/ 164 h 1365"/>
              <a:gd name="T98" fmla="*/ 629 w 669"/>
              <a:gd name="T99" fmla="*/ 124 h 1365"/>
              <a:gd name="T100" fmla="*/ 669 w 669"/>
              <a:gd name="T101" fmla="*/ 75 h 1365"/>
              <a:gd name="T102" fmla="*/ 533 w 669"/>
              <a:gd name="T103" fmla="*/ 27 h 1365"/>
              <a:gd name="T104" fmla="*/ 416 w 669"/>
              <a:gd name="T105" fmla="*/ 16 h 1365"/>
              <a:gd name="T106" fmla="*/ 221 w 669"/>
              <a:gd name="T107" fmla="*/ 46 h 1365"/>
              <a:gd name="T108" fmla="*/ 0 w 669"/>
              <a:gd name="T109" fmla="*/ 158 h 1365"/>
              <a:gd name="T110" fmla="*/ 12 w 669"/>
              <a:gd name="T111" fmla="*/ 251 h 1365"/>
              <a:gd name="T112" fmla="*/ 100 w 669"/>
              <a:gd name="T113" fmla="*/ 336 h 1365"/>
              <a:gd name="T114" fmla="*/ 197 w 669"/>
              <a:gd name="T115" fmla="*/ 332 h 1365"/>
              <a:gd name="T116" fmla="*/ 398 w 669"/>
              <a:gd name="T117" fmla="*/ 1204 h 1365"/>
              <a:gd name="T118" fmla="*/ 370 w 669"/>
              <a:gd name="T119" fmla="*/ 1243 h 1365"/>
              <a:gd name="T120" fmla="*/ 366 w 669"/>
              <a:gd name="T121" fmla="*/ 1224 h 1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69" h="1365">
                <a:moveTo>
                  <a:pt x="305" y="346"/>
                </a:moveTo>
                <a:lnTo>
                  <a:pt x="305" y="346"/>
                </a:lnTo>
                <a:lnTo>
                  <a:pt x="314" y="349"/>
                </a:lnTo>
                <a:lnTo>
                  <a:pt x="324" y="350"/>
                </a:lnTo>
                <a:lnTo>
                  <a:pt x="324" y="350"/>
                </a:lnTo>
                <a:lnTo>
                  <a:pt x="330" y="349"/>
                </a:lnTo>
                <a:lnTo>
                  <a:pt x="336" y="346"/>
                </a:lnTo>
                <a:lnTo>
                  <a:pt x="336" y="346"/>
                </a:lnTo>
                <a:lnTo>
                  <a:pt x="337" y="347"/>
                </a:lnTo>
                <a:lnTo>
                  <a:pt x="338" y="350"/>
                </a:lnTo>
                <a:lnTo>
                  <a:pt x="341" y="358"/>
                </a:lnTo>
                <a:lnTo>
                  <a:pt x="343" y="370"/>
                </a:lnTo>
                <a:lnTo>
                  <a:pt x="343" y="370"/>
                </a:lnTo>
                <a:lnTo>
                  <a:pt x="329" y="374"/>
                </a:lnTo>
                <a:lnTo>
                  <a:pt x="318" y="377"/>
                </a:lnTo>
                <a:lnTo>
                  <a:pt x="313" y="377"/>
                </a:lnTo>
                <a:lnTo>
                  <a:pt x="313" y="377"/>
                </a:lnTo>
                <a:lnTo>
                  <a:pt x="309" y="378"/>
                </a:lnTo>
                <a:lnTo>
                  <a:pt x="303" y="381"/>
                </a:lnTo>
                <a:lnTo>
                  <a:pt x="286" y="394"/>
                </a:lnTo>
                <a:lnTo>
                  <a:pt x="267" y="410"/>
                </a:lnTo>
                <a:lnTo>
                  <a:pt x="259" y="417"/>
                </a:lnTo>
                <a:lnTo>
                  <a:pt x="253" y="424"/>
                </a:lnTo>
                <a:lnTo>
                  <a:pt x="253" y="424"/>
                </a:lnTo>
                <a:lnTo>
                  <a:pt x="250" y="426"/>
                </a:lnTo>
                <a:lnTo>
                  <a:pt x="249" y="431"/>
                </a:lnTo>
                <a:lnTo>
                  <a:pt x="246" y="441"/>
                </a:lnTo>
                <a:lnTo>
                  <a:pt x="244" y="454"/>
                </a:lnTo>
                <a:lnTo>
                  <a:pt x="243" y="467"/>
                </a:lnTo>
                <a:lnTo>
                  <a:pt x="243" y="491"/>
                </a:lnTo>
                <a:lnTo>
                  <a:pt x="243" y="505"/>
                </a:lnTo>
                <a:lnTo>
                  <a:pt x="243" y="505"/>
                </a:lnTo>
                <a:lnTo>
                  <a:pt x="244" y="515"/>
                </a:lnTo>
                <a:lnTo>
                  <a:pt x="249" y="535"/>
                </a:lnTo>
                <a:lnTo>
                  <a:pt x="257" y="565"/>
                </a:lnTo>
                <a:lnTo>
                  <a:pt x="269" y="603"/>
                </a:lnTo>
                <a:lnTo>
                  <a:pt x="269" y="603"/>
                </a:lnTo>
                <a:lnTo>
                  <a:pt x="280" y="633"/>
                </a:lnTo>
                <a:lnTo>
                  <a:pt x="280" y="627"/>
                </a:lnTo>
                <a:lnTo>
                  <a:pt x="280" y="627"/>
                </a:lnTo>
                <a:lnTo>
                  <a:pt x="281" y="634"/>
                </a:lnTo>
                <a:lnTo>
                  <a:pt x="281" y="636"/>
                </a:lnTo>
                <a:lnTo>
                  <a:pt x="280" y="633"/>
                </a:lnTo>
                <a:lnTo>
                  <a:pt x="280" y="633"/>
                </a:lnTo>
                <a:lnTo>
                  <a:pt x="269" y="714"/>
                </a:lnTo>
                <a:lnTo>
                  <a:pt x="261" y="778"/>
                </a:lnTo>
                <a:lnTo>
                  <a:pt x="261" y="778"/>
                </a:lnTo>
                <a:lnTo>
                  <a:pt x="262" y="782"/>
                </a:lnTo>
                <a:lnTo>
                  <a:pt x="263" y="785"/>
                </a:lnTo>
                <a:lnTo>
                  <a:pt x="267" y="793"/>
                </a:lnTo>
                <a:lnTo>
                  <a:pt x="273" y="803"/>
                </a:lnTo>
                <a:lnTo>
                  <a:pt x="273" y="803"/>
                </a:lnTo>
                <a:lnTo>
                  <a:pt x="275" y="893"/>
                </a:lnTo>
                <a:lnTo>
                  <a:pt x="277" y="958"/>
                </a:lnTo>
                <a:lnTo>
                  <a:pt x="278" y="980"/>
                </a:lnTo>
                <a:lnTo>
                  <a:pt x="281" y="991"/>
                </a:lnTo>
                <a:lnTo>
                  <a:pt x="281" y="991"/>
                </a:lnTo>
                <a:lnTo>
                  <a:pt x="300" y="1018"/>
                </a:lnTo>
                <a:lnTo>
                  <a:pt x="300" y="1018"/>
                </a:lnTo>
                <a:lnTo>
                  <a:pt x="301" y="1024"/>
                </a:lnTo>
                <a:lnTo>
                  <a:pt x="303" y="1038"/>
                </a:lnTo>
                <a:lnTo>
                  <a:pt x="307" y="1076"/>
                </a:lnTo>
                <a:lnTo>
                  <a:pt x="309" y="1119"/>
                </a:lnTo>
                <a:lnTo>
                  <a:pt x="309" y="1136"/>
                </a:lnTo>
                <a:lnTo>
                  <a:pt x="309" y="1148"/>
                </a:lnTo>
                <a:lnTo>
                  <a:pt x="309" y="1148"/>
                </a:lnTo>
                <a:lnTo>
                  <a:pt x="309" y="1156"/>
                </a:lnTo>
                <a:lnTo>
                  <a:pt x="310" y="1164"/>
                </a:lnTo>
                <a:lnTo>
                  <a:pt x="313" y="1180"/>
                </a:lnTo>
                <a:lnTo>
                  <a:pt x="316" y="1195"/>
                </a:lnTo>
                <a:lnTo>
                  <a:pt x="316" y="1195"/>
                </a:lnTo>
                <a:lnTo>
                  <a:pt x="316" y="1197"/>
                </a:lnTo>
                <a:lnTo>
                  <a:pt x="317" y="1201"/>
                </a:lnTo>
                <a:lnTo>
                  <a:pt x="320" y="1207"/>
                </a:lnTo>
                <a:lnTo>
                  <a:pt x="320" y="1207"/>
                </a:lnTo>
                <a:lnTo>
                  <a:pt x="321" y="1210"/>
                </a:lnTo>
                <a:lnTo>
                  <a:pt x="321" y="1213"/>
                </a:lnTo>
                <a:lnTo>
                  <a:pt x="320" y="1214"/>
                </a:lnTo>
                <a:lnTo>
                  <a:pt x="317" y="1215"/>
                </a:lnTo>
                <a:lnTo>
                  <a:pt x="314" y="1215"/>
                </a:lnTo>
                <a:lnTo>
                  <a:pt x="311" y="1215"/>
                </a:lnTo>
                <a:lnTo>
                  <a:pt x="311" y="1215"/>
                </a:lnTo>
                <a:lnTo>
                  <a:pt x="308" y="1221"/>
                </a:lnTo>
                <a:lnTo>
                  <a:pt x="304" y="1227"/>
                </a:lnTo>
                <a:lnTo>
                  <a:pt x="304" y="1229"/>
                </a:lnTo>
                <a:lnTo>
                  <a:pt x="304" y="1230"/>
                </a:lnTo>
                <a:lnTo>
                  <a:pt x="304" y="1230"/>
                </a:lnTo>
                <a:lnTo>
                  <a:pt x="304" y="1237"/>
                </a:lnTo>
                <a:lnTo>
                  <a:pt x="304" y="1250"/>
                </a:lnTo>
                <a:lnTo>
                  <a:pt x="303" y="1277"/>
                </a:lnTo>
                <a:lnTo>
                  <a:pt x="303" y="1277"/>
                </a:lnTo>
                <a:lnTo>
                  <a:pt x="303" y="1283"/>
                </a:lnTo>
                <a:lnTo>
                  <a:pt x="305" y="1287"/>
                </a:lnTo>
                <a:lnTo>
                  <a:pt x="308" y="1290"/>
                </a:lnTo>
                <a:lnTo>
                  <a:pt x="313" y="1292"/>
                </a:lnTo>
                <a:lnTo>
                  <a:pt x="317" y="1295"/>
                </a:lnTo>
                <a:lnTo>
                  <a:pt x="323" y="1296"/>
                </a:lnTo>
                <a:lnTo>
                  <a:pt x="338" y="1298"/>
                </a:lnTo>
                <a:lnTo>
                  <a:pt x="338" y="1298"/>
                </a:lnTo>
                <a:lnTo>
                  <a:pt x="347" y="1298"/>
                </a:lnTo>
                <a:lnTo>
                  <a:pt x="356" y="1299"/>
                </a:lnTo>
                <a:lnTo>
                  <a:pt x="375" y="1304"/>
                </a:lnTo>
                <a:lnTo>
                  <a:pt x="397" y="1310"/>
                </a:lnTo>
                <a:lnTo>
                  <a:pt x="397" y="1310"/>
                </a:lnTo>
                <a:lnTo>
                  <a:pt x="397" y="1323"/>
                </a:lnTo>
                <a:lnTo>
                  <a:pt x="397" y="1333"/>
                </a:lnTo>
                <a:lnTo>
                  <a:pt x="396" y="1342"/>
                </a:lnTo>
                <a:lnTo>
                  <a:pt x="396" y="1342"/>
                </a:lnTo>
                <a:lnTo>
                  <a:pt x="396" y="1345"/>
                </a:lnTo>
                <a:lnTo>
                  <a:pt x="397" y="1346"/>
                </a:lnTo>
                <a:lnTo>
                  <a:pt x="398" y="1349"/>
                </a:lnTo>
                <a:lnTo>
                  <a:pt x="399" y="1349"/>
                </a:lnTo>
                <a:lnTo>
                  <a:pt x="402" y="1350"/>
                </a:lnTo>
                <a:lnTo>
                  <a:pt x="404" y="1350"/>
                </a:lnTo>
                <a:lnTo>
                  <a:pt x="404" y="1350"/>
                </a:lnTo>
                <a:lnTo>
                  <a:pt x="423" y="1356"/>
                </a:lnTo>
                <a:lnTo>
                  <a:pt x="439" y="1359"/>
                </a:lnTo>
                <a:lnTo>
                  <a:pt x="455" y="1363"/>
                </a:lnTo>
                <a:lnTo>
                  <a:pt x="455" y="1363"/>
                </a:lnTo>
                <a:lnTo>
                  <a:pt x="470" y="1364"/>
                </a:lnTo>
                <a:lnTo>
                  <a:pt x="490" y="1365"/>
                </a:lnTo>
                <a:lnTo>
                  <a:pt x="499" y="1364"/>
                </a:lnTo>
                <a:lnTo>
                  <a:pt x="507" y="1363"/>
                </a:lnTo>
                <a:lnTo>
                  <a:pt x="516" y="1360"/>
                </a:lnTo>
                <a:lnTo>
                  <a:pt x="521" y="1356"/>
                </a:lnTo>
                <a:lnTo>
                  <a:pt x="521" y="1356"/>
                </a:lnTo>
                <a:lnTo>
                  <a:pt x="525" y="1351"/>
                </a:lnTo>
                <a:lnTo>
                  <a:pt x="527" y="1346"/>
                </a:lnTo>
                <a:lnTo>
                  <a:pt x="528" y="1343"/>
                </a:lnTo>
                <a:lnTo>
                  <a:pt x="528" y="1339"/>
                </a:lnTo>
                <a:lnTo>
                  <a:pt x="527" y="1335"/>
                </a:lnTo>
                <a:lnTo>
                  <a:pt x="526" y="1328"/>
                </a:lnTo>
                <a:lnTo>
                  <a:pt x="526" y="1328"/>
                </a:lnTo>
                <a:lnTo>
                  <a:pt x="525" y="1322"/>
                </a:lnTo>
                <a:lnTo>
                  <a:pt x="521" y="1317"/>
                </a:lnTo>
                <a:lnTo>
                  <a:pt x="517" y="1314"/>
                </a:lnTo>
                <a:lnTo>
                  <a:pt x="511" y="1312"/>
                </a:lnTo>
                <a:lnTo>
                  <a:pt x="511" y="1312"/>
                </a:lnTo>
                <a:lnTo>
                  <a:pt x="498" y="1308"/>
                </a:lnTo>
                <a:lnTo>
                  <a:pt x="479" y="1301"/>
                </a:lnTo>
                <a:lnTo>
                  <a:pt x="460" y="1292"/>
                </a:lnTo>
                <a:lnTo>
                  <a:pt x="452" y="1288"/>
                </a:lnTo>
                <a:lnTo>
                  <a:pt x="452" y="1288"/>
                </a:lnTo>
                <a:lnTo>
                  <a:pt x="451" y="1283"/>
                </a:lnTo>
                <a:lnTo>
                  <a:pt x="449" y="1272"/>
                </a:lnTo>
                <a:lnTo>
                  <a:pt x="444" y="1241"/>
                </a:lnTo>
                <a:lnTo>
                  <a:pt x="438" y="1197"/>
                </a:lnTo>
                <a:lnTo>
                  <a:pt x="438" y="1197"/>
                </a:lnTo>
                <a:lnTo>
                  <a:pt x="458" y="1193"/>
                </a:lnTo>
                <a:lnTo>
                  <a:pt x="472" y="1189"/>
                </a:lnTo>
                <a:lnTo>
                  <a:pt x="482" y="1186"/>
                </a:lnTo>
                <a:lnTo>
                  <a:pt x="482" y="1186"/>
                </a:lnTo>
                <a:lnTo>
                  <a:pt x="483" y="1183"/>
                </a:lnTo>
                <a:lnTo>
                  <a:pt x="484" y="1181"/>
                </a:lnTo>
                <a:lnTo>
                  <a:pt x="484" y="1173"/>
                </a:lnTo>
                <a:lnTo>
                  <a:pt x="482" y="1162"/>
                </a:lnTo>
                <a:lnTo>
                  <a:pt x="485" y="990"/>
                </a:lnTo>
                <a:lnTo>
                  <a:pt x="485" y="990"/>
                </a:lnTo>
                <a:lnTo>
                  <a:pt x="487" y="941"/>
                </a:lnTo>
                <a:lnTo>
                  <a:pt x="491" y="874"/>
                </a:lnTo>
                <a:lnTo>
                  <a:pt x="497" y="790"/>
                </a:lnTo>
                <a:lnTo>
                  <a:pt x="512" y="786"/>
                </a:lnTo>
                <a:lnTo>
                  <a:pt x="516" y="798"/>
                </a:lnTo>
                <a:lnTo>
                  <a:pt x="536" y="798"/>
                </a:lnTo>
                <a:lnTo>
                  <a:pt x="543" y="803"/>
                </a:lnTo>
                <a:lnTo>
                  <a:pt x="543" y="803"/>
                </a:lnTo>
                <a:lnTo>
                  <a:pt x="544" y="804"/>
                </a:lnTo>
                <a:lnTo>
                  <a:pt x="545" y="808"/>
                </a:lnTo>
                <a:lnTo>
                  <a:pt x="545" y="812"/>
                </a:lnTo>
                <a:lnTo>
                  <a:pt x="546" y="818"/>
                </a:lnTo>
                <a:lnTo>
                  <a:pt x="546" y="818"/>
                </a:lnTo>
                <a:lnTo>
                  <a:pt x="548" y="820"/>
                </a:lnTo>
                <a:lnTo>
                  <a:pt x="551" y="823"/>
                </a:lnTo>
                <a:lnTo>
                  <a:pt x="554" y="824"/>
                </a:lnTo>
                <a:lnTo>
                  <a:pt x="559" y="825"/>
                </a:lnTo>
                <a:lnTo>
                  <a:pt x="563" y="826"/>
                </a:lnTo>
                <a:lnTo>
                  <a:pt x="563" y="826"/>
                </a:lnTo>
                <a:lnTo>
                  <a:pt x="563" y="828"/>
                </a:lnTo>
                <a:lnTo>
                  <a:pt x="563" y="829"/>
                </a:lnTo>
                <a:lnTo>
                  <a:pt x="560" y="833"/>
                </a:lnTo>
                <a:lnTo>
                  <a:pt x="558" y="838"/>
                </a:lnTo>
                <a:lnTo>
                  <a:pt x="558" y="840"/>
                </a:lnTo>
                <a:lnTo>
                  <a:pt x="558" y="842"/>
                </a:lnTo>
                <a:lnTo>
                  <a:pt x="558" y="842"/>
                </a:lnTo>
                <a:lnTo>
                  <a:pt x="559" y="843"/>
                </a:lnTo>
                <a:lnTo>
                  <a:pt x="563" y="842"/>
                </a:lnTo>
                <a:lnTo>
                  <a:pt x="568" y="837"/>
                </a:lnTo>
                <a:lnTo>
                  <a:pt x="574" y="829"/>
                </a:lnTo>
                <a:lnTo>
                  <a:pt x="577" y="825"/>
                </a:lnTo>
                <a:lnTo>
                  <a:pt x="578" y="823"/>
                </a:lnTo>
                <a:lnTo>
                  <a:pt x="578" y="823"/>
                </a:lnTo>
                <a:lnTo>
                  <a:pt x="578" y="816"/>
                </a:lnTo>
                <a:lnTo>
                  <a:pt x="578" y="809"/>
                </a:lnTo>
                <a:lnTo>
                  <a:pt x="574" y="788"/>
                </a:lnTo>
                <a:lnTo>
                  <a:pt x="574" y="788"/>
                </a:lnTo>
                <a:lnTo>
                  <a:pt x="572" y="775"/>
                </a:lnTo>
                <a:lnTo>
                  <a:pt x="570" y="765"/>
                </a:lnTo>
                <a:lnTo>
                  <a:pt x="567" y="756"/>
                </a:lnTo>
                <a:lnTo>
                  <a:pt x="567" y="756"/>
                </a:lnTo>
                <a:lnTo>
                  <a:pt x="560" y="738"/>
                </a:lnTo>
                <a:lnTo>
                  <a:pt x="555" y="723"/>
                </a:lnTo>
                <a:lnTo>
                  <a:pt x="552" y="712"/>
                </a:lnTo>
                <a:lnTo>
                  <a:pt x="552" y="712"/>
                </a:lnTo>
                <a:lnTo>
                  <a:pt x="544" y="670"/>
                </a:lnTo>
                <a:lnTo>
                  <a:pt x="527" y="588"/>
                </a:lnTo>
                <a:lnTo>
                  <a:pt x="501" y="469"/>
                </a:lnTo>
                <a:lnTo>
                  <a:pt x="501" y="469"/>
                </a:lnTo>
                <a:lnTo>
                  <a:pt x="492" y="439"/>
                </a:lnTo>
                <a:lnTo>
                  <a:pt x="484" y="417"/>
                </a:lnTo>
                <a:lnTo>
                  <a:pt x="479" y="408"/>
                </a:lnTo>
                <a:lnTo>
                  <a:pt x="476" y="403"/>
                </a:lnTo>
                <a:lnTo>
                  <a:pt x="476" y="403"/>
                </a:lnTo>
                <a:lnTo>
                  <a:pt x="471" y="399"/>
                </a:lnTo>
                <a:lnTo>
                  <a:pt x="465" y="396"/>
                </a:lnTo>
                <a:lnTo>
                  <a:pt x="451" y="391"/>
                </a:lnTo>
                <a:lnTo>
                  <a:pt x="438" y="387"/>
                </a:lnTo>
                <a:lnTo>
                  <a:pt x="433" y="387"/>
                </a:lnTo>
                <a:lnTo>
                  <a:pt x="437" y="367"/>
                </a:lnTo>
                <a:lnTo>
                  <a:pt x="437" y="367"/>
                </a:lnTo>
                <a:lnTo>
                  <a:pt x="444" y="360"/>
                </a:lnTo>
                <a:lnTo>
                  <a:pt x="453" y="352"/>
                </a:lnTo>
                <a:lnTo>
                  <a:pt x="453" y="352"/>
                </a:lnTo>
                <a:lnTo>
                  <a:pt x="455" y="350"/>
                </a:lnTo>
                <a:lnTo>
                  <a:pt x="457" y="347"/>
                </a:lnTo>
                <a:lnTo>
                  <a:pt x="460" y="338"/>
                </a:lnTo>
                <a:lnTo>
                  <a:pt x="465" y="317"/>
                </a:lnTo>
                <a:lnTo>
                  <a:pt x="465" y="317"/>
                </a:lnTo>
                <a:lnTo>
                  <a:pt x="467" y="306"/>
                </a:lnTo>
                <a:lnTo>
                  <a:pt x="467" y="293"/>
                </a:lnTo>
                <a:lnTo>
                  <a:pt x="466" y="278"/>
                </a:lnTo>
                <a:lnTo>
                  <a:pt x="466" y="278"/>
                </a:lnTo>
                <a:lnTo>
                  <a:pt x="487" y="269"/>
                </a:lnTo>
                <a:lnTo>
                  <a:pt x="513" y="259"/>
                </a:lnTo>
                <a:lnTo>
                  <a:pt x="548" y="248"/>
                </a:lnTo>
                <a:lnTo>
                  <a:pt x="548" y="248"/>
                </a:lnTo>
                <a:lnTo>
                  <a:pt x="566" y="242"/>
                </a:lnTo>
                <a:lnTo>
                  <a:pt x="579" y="237"/>
                </a:lnTo>
                <a:lnTo>
                  <a:pt x="587" y="231"/>
                </a:lnTo>
                <a:lnTo>
                  <a:pt x="593" y="226"/>
                </a:lnTo>
                <a:lnTo>
                  <a:pt x="595" y="223"/>
                </a:lnTo>
                <a:lnTo>
                  <a:pt x="597" y="221"/>
                </a:lnTo>
                <a:lnTo>
                  <a:pt x="597" y="218"/>
                </a:lnTo>
                <a:lnTo>
                  <a:pt x="597" y="218"/>
                </a:lnTo>
                <a:lnTo>
                  <a:pt x="607" y="189"/>
                </a:lnTo>
                <a:lnTo>
                  <a:pt x="617" y="164"/>
                </a:lnTo>
                <a:lnTo>
                  <a:pt x="619" y="154"/>
                </a:lnTo>
                <a:lnTo>
                  <a:pt x="621" y="144"/>
                </a:lnTo>
                <a:lnTo>
                  <a:pt x="621" y="144"/>
                </a:lnTo>
                <a:lnTo>
                  <a:pt x="624" y="135"/>
                </a:lnTo>
                <a:lnTo>
                  <a:pt x="629" y="124"/>
                </a:lnTo>
                <a:lnTo>
                  <a:pt x="636" y="114"/>
                </a:lnTo>
                <a:lnTo>
                  <a:pt x="645" y="102"/>
                </a:lnTo>
                <a:lnTo>
                  <a:pt x="661" y="83"/>
                </a:lnTo>
                <a:lnTo>
                  <a:pt x="669" y="75"/>
                </a:lnTo>
                <a:lnTo>
                  <a:pt x="669" y="75"/>
                </a:lnTo>
                <a:lnTo>
                  <a:pt x="665" y="73"/>
                </a:lnTo>
                <a:lnTo>
                  <a:pt x="649" y="67"/>
                </a:lnTo>
                <a:lnTo>
                  <a:pt x="602" y="50"/>
                </a:lnTo>
                <a:lnTo>
                  <a:pt x="533" y="27"/>
                </a:lnTo>
                <a:lnTo>
                  <a:pt x="533" y="27"/>
                </a:lnTo>
                <a:lnTo>
                  <a:pt x="500" y="25"/>
                </a:lnTo>
                <a:lnTo>
                  <a:pt x="472" y="23"/>
                </a:lnTo>
                <a:lnTo>
                  <a:pt x="447" y="21"/>
                </a:lnTo>
                <a:lnTo>
                  <a:pt x="447" y="21"/>
                </a:lnTo>
                <a:lnTo>
                  <a:pt x="416" y="16"/>
                </a:lnTo>
                <a:lnTo>
                  <a:pt x="374" y="9"/>
                </a:lnTo>
                <a:lnTo>
                  <a:pt x="320" y="0"/>
                </a:lnTo>
                <a:lnTo>
                  <a:pt x="320" y="0"/>
                </a:lnTo>
                <a:lnTo>
                  <a:pt x="283" y="18"/>
                </a:lnTo>
                <a:lnTo>
                  <a:pt x="221" y="46"/>
                </a:lnTo>
                <a:lnTo>
                  <a:pt x="221" y="46"/>
                </a:lnTo>
                <a:lnTo>
                  <a:pt x="183" y="60"/>
                </a:lnTo>
                <a:lnTo>
                  <a:pt x="133" y="79"/>
                </a:lnTo>
                <a:lnTo>
                  <a:pt x="72" y="101"/>
                </a:lnTo>
                <a:lnTo>
                  <a:pt x="0" y="158"/>
                </a:lnTo>
                <a:lnTo>
                  <a:pt x="0" y="158"/>
                </a:lnTo>
                <a:lnTo>
                  <a:pt x="3" y="184"/>
                </a:lnTo>
                <a:lnTo>
                  <a:pt x="10" y="237"/>
                </a:lnTo>
                <a:lnTo>
                  <a:pt x="10" y="237"/>
                </a:lnTo>
                <a:lnTo>
                  <a:pt x="12" y="251"/>
                </a:lnTo>
                <a:lnTo>
                  <a:pt x="13" y="268"/>
                </a:lnTo>
                <a:lnTo>
                  <a:pt x="13" y="300"/>
                </a:lnTo>
                <a:lnTo>
                  <a:pt x="12" y="338"/>
                </a:lnTo>
                <a:lnTo>
                  <a:pt x="12" y="338"/>
                </a:lnTo>
                <a:lnTo>
                  <a:pt x="100" y="336"/>
                </a:lnTo>
                <a:lnTo>
                  <a:pt x="162" y="334"/>
                </a:lnTo>
                <a:lnTo>
                  <a:pt x="183" y="333"/>
                </a:lnTo>
                <a:lnTo>
                  <a:pt x="192" y="332"/>
                </a:lnTo>
                <a:lnTo>
                  <a:pt x="192" y="332"/>
                </a:lnTo>
                <a:lnTo>
                  <a:pt x="197" y="332"/>
                </a:lnTo>
                <a:lnTo>
                  <a:pt x="212" y="333"/>
                </a:lnTo>
                <a:lnTo>
                  <a:pt x="250" y="338"/>
                </a:lnTo>
                <a:lnTo>
                  <a:pt x="305" y="346"/>
                </a:lnTo>
                <a:lnTo>
                  <a:pt x="305" y="346"/>
                </a:lnTo>
                <a:close/>
                <a:moveTo>
                  <a:pt x="398" y="1204"/>
                </a:moveTo>
                <a:lnTo>
                  <a:pt x="405" y="1260"/>
                </a:lnTo>
                <a:lnTo>
                  <a:pt x="405" y="1260"/>
                </a:lnTo>
                <a:lnTo>
                  <a:pt x="389" y="1252"/>
                </a:lnTo>
                <a:lnTo>
                  <a:pt x="370" y="1243"/>
                </a:lnTo>
                <a:lnTo>
                  <a:pt x="370" y="1243"/>
                </a:lnTo>
                <a:lnTo>
                  <a:pt x="368" y="1241"/>
                </a:lnTo>
                <a:lnTo>
                  <a:pt x="368" y="1238"/>
                </a:lnTo>
                <a:lnTo>
                  <a:pt x="366" y="1231"/>
                </a:lnTo>
                <a:lnTo>
                  <a:pt x="366" y="1231"/>
                </a:lnTo>
                <a:lnTo>
                  <a:pt x="366" y="1224"/>
                </a:lnTo>
                <a:lnTo>
                  <a:pt x="369" y="1216"/>
                </a:lnTo>
                <a:lnTo>
                  <a:pt x="371" y="1204"/>
                </a:lnTo>
                <a:lnTo>
                  <a:pt x="398" y="120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pptx753_傘をさす人、持つ人のシルエット（４）</dc:title>
  <dc:subject>pptx753_傘をさす人、持つ人のシルエット（４）</dc:subject>
  <dc:creator>http://www.digipot.net</dc:creator>
  <cp:lastModifiedBy/>
  <cp:revision>1</cp:revision>
  <dcterms:created xsi:type="dcterms:W3CDTF">2014-01-30T05:12:09Z</dcterms:created>
  <dcterms:modified xsi:type="dcterms:W3CDTF">2018-05-02T15:47:56Z</dcterms:modified>
  <cp:category/>
  <cp:version>1</cp:version>
</cp:coreProperties>
</file>